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7" r:id="rId2"/>
    <p:sldId id="258" r:id="rId3"/>
    <p:sldId id="259" r:id="rId4"/>
    <p:sldId id="260" r:id="rId5"/>
    <p:sldId id="261" r:id="rId6"/>
    <p:sldId id="262" r:id="rId7"/>
    <p:sldId id="263"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7" d="100"/>
          <a:sy n="67" d="100"/>
        </p:scale>
        <p:origin x="13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09C76D-5194-46BB-8EF4-7269D9329C5C}" type="datetimeFigureOut">
              <a:rPr lang="en-US" smtClean="0"/>
              <a:t>5/6/2024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874AAF-0917-4421-9622-FBBDD69EB7DA}" type="slidenum">
              <a:rPr lang="en-US" smtClean="0"/>
              <a:t>‹#›</a:t>
            </a:fld>
            <a:endParaRPr lang="en-US"/>
          </a:p>
        </p:txBody>
      </p:sp>
    </p:spTree>
    <p:extLst>
      <p:ext uri="{BB962C8B-B14F-4D97-AF65-F5344CB8AC3E}">
        <p14:creationId xmlns:p14="http://schemas.microsoft.com/office/powerpoint/2010/main" val="1210466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874AAF-0917-4421-9622-FBBDD69EB7DA}" type="slidenum">
              <a:rPr lang="en-US" smtClean="0"/>
              <a:t>3</a:t>
            </a:fld>
            <a:endParaRPr lang="en-US"/>
          </a:p>
        </p:txBody>
      </p:sp>
    </p:spTree>
    <p:extLst>
      <p:ext uri="{BB962C8B-B14F-4D97-AF65-F5344CB8AC3E}">
        <p14:creationId xmlns:p14="http://schemas.microsoft.com/office/powerpoint/2010/main" val="1349411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DFAE1-A671-40A6-98DE-03B571924F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276545-1EB4-480F-A328-43579A92A5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F532DB-429F-48FC-A488-B77D06884366}"/>
              </a:ext>
            </a:extLst>
          </p:cNvPr>
          <p:cNvSpPr>
            <a:spLocks noGrp="1"/>
          </p:cNvSpPr>
          <p:nvPr>
            <p:ph type="dt" sz="half" idx="10"/>
          </p:nvPr>
        </p:nvSpPr>
        <p:spPr/>
        <p:txBody>
          <a:bodyPr/>
          <a:lstStyle/>
          <a:p>
            <a:fld id="{46765347-DCE2-4775-8440-73DBF57C6B17}" type="datetimeFigureOut">
              <a:rPr lang="en-US" smtClean="0"/>
              <a:t>5/6/2024</a:t>
            </a:fld>
            <a:endParaRPr lang="en-US"/>
          </a:p>
        </p:txBody>
      </p:sp>
      <p:sp>
        <p:nvSpPr>
          <p:cNvPr id="5" name="Footer Placeholder 4">
            <a:extLst>
              <a:ext uri="{FF2B5EF4-FFF2-40B4-BE49-F238E27FC236}">
                <a16:creationId xmlns:a16="http://schemas.microsoft.com/office/drawing/2014/main" id="{43218A29-FB56-44A7-81DA-31FC494211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F1A2EF-828B-4C1B-9A2A-A281B4859743}"/>
              </a:ext>
            </a:extLst>
          </p:cNvPr>
          <p:cNvSpPr>
            <a:spLocks noGrp="1"/>
          </p:cNvSpPr>
          <p:nvPr>
            <p:ph type="sldNum" sz="quarter" idx="12"/>
          </p:nvPr>
        </p:nvSpPr>
        <p:spPr/>
        <p:txBody>
          <a:bodyPr/>
          <a:lstStyle/>
          <a:p>
            <a:fld id="{27FA7D43-FB30-47AF-ABD6-581506879B4D}" type="slidenum">
              <a:rPr lang="en-US" smtClean="0"/>
              <a:t>‹#›</a:t>
            </a:fld>
            <a:endParaRPr lang="en-US"/>
          </a:p>
        </p:txBody>
      </p:sp>
    </p:spTree>
    <p:extLst>
      <p:ext uri="{BB962C8B-B14F-4D97-AF65-F5344CB8AC3E}">
        <p14:creationId xmlns:p14="http://schemas.microsoft.com/office/powerpoint/2010/main" val="4225580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DF01-85B4-492E-A1D5-C6C9F096DA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5DB1D3-28A0-435B-BEFB-69F70BE14F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15E-557B-4579-82AF-DFD10D22B406}"/>
              </a:ext>
            </a:extLst>
          </p:cNvPr>
          <p:cNvSpPr>
            <a:spLocks noGrp="1"/>
          </p:cNvSpPr>
          <p:nvPr>
            <p:ph type="dt" sz="half" idx="10"/>
          </p:nvPr>
        </p:nvSpPr>
        <p:spPr/>
        <p:txBody>
          <a:bodyPr/>
          <a:lstStyle/>
          <a:p>
            <a:fld id="{46765347-DCE2-4775-8440-73DBF57C6B17}" type="datetimeFigureOut">
              <a:rPr lang="en-US" smtClean="0"/>
              <a:t>5/6/2024</a:t>
            </a:fld>
            <a:endParaRPr lang="en-US"/>
          </a:p>
        </p:txBody>
      </p:sp>
      <p:sp>
        <p:nvSpPr>
          <p:cNvPr id="5" name="Footer Placeholder 4">
            <a:extLst>
              <a:ext uri="{FF2B5EF4-FFF2-40B4-BE49-F238E27FC236}">
                <a16:creationId xmlns:a16="http://schemas.microsoft.com/office/drawing/2014/main" id="{886FAC55-6693-43A7-A13D-CEF78A4593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F313D5-7B0E-4AC2-8C1F-26FB9F136F5D}"/>
              </a:ext>
            </a:extLst>
          </p:cNvPr>
          <p:cNvSpPr>
            <a:spLocks noGrp="1"/>
          </p:cNvSpPr>
          <p:nvPr>
            <p:ph type="sldNum" sz="quarter" idx="12"/>
          </p:nvPr>
        </p:nvSpPr>
        <p:spPr/>
        <p:txBody>
          <a:bodyPr/>
          <a:lstStyle/>
          <a:p>
            <a:fld id="{27FA7D43-FB30-47AF-ABD6-581506879B4D}" type="slidenum">
              <a:rPr lang="en-US" smtClean="0"/>
              <a:t>‹#›</a:t>
            </a:fld>
            <a:endParaRPr lang="en-US"/>
          </a:p>
        </p:txBody>
      </p:sp>
    </p:spTree>
    <p:extLst>
      <p:ext uri="{BB962C8B-B14F-4D97-AF65-F5344CB8AC3E}">
        <p14:creationId xmlns:p14="http://schemas.microsoft.com/office/powerpoint/2010/main" val="3205326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E0B098-5599-4499-A2B0-72628E0704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1C153D-AE31-42B9-BB8B-68356EBA5C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89D7F4-B702-4C82-98E9-803F7BF8F054}"/>
              </a:ext>
            </a:extLst>
          </p:cNvPr>
          <p:cNvSpPr>
            <a:spLocks noGrp="1"/>
          </p:cNvSpPr>
          <p:nvPr>
            <p:ph type="dt" sz="half" idx="10"/>
          </p:nvPr>
        </p:nvSpPr>
        <p:spPr/>
        <p:txBody>
          <a:bodyPr/>
          <a:lstStyle/>
          <a:p>
            <a:fld id="{46765347-DCE2-4775-8440-73DBF57C6B17}" type="datetimeFigureOut">
              <a:rPr lang="en-US" smtClean="0"/>
              <a:t>5/6/2024</a:t>
            </a:fld>
            <a:endParaRPr lang="en-US"/>
          </a:p>
        </p:txBody>
      </p:sp>
      <p:sp>
        <p:nvSpPr>
          <p:cNvPr id="5" name="Footer Placeholder 4">
            <a:extLst>
              <a:ext uri="{FF2B5EF4-FFF2-40B4-BE49-F238E27FC236}">
                <a16:creationId xmlns:a16="http://schemas.microsoft.com/office/drawing/2014/main" id="{70D24DC7-95A3-4905-B80B-73966B7D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5C0823-CC8C-4A49-8672-130AD029C562}"/>
              </a:ext>
            </a:extLst>
          </p:cNvPr>
          <p:cNvSpPr>
            <a:spLocks noGrp="1"/>
          </p:cNvSpPr>
          <p:nvPr>
            <p:ph type="sldNum" sz="quarter" idx="12"/>
          </p:nvPr>
        </p:nvSpPr>
        <p:spPr/>
        <p:txBody>
          <a:bodyPr/>
          <a:lstStyle/>
          <a:p>
            <a:fld id="{27FA7D43-FB30-47AF-ABD6-581506879B4D}" type="slidenum">
              <a:rPr lang="en-US" smtClean="0"/>
              <a:t>‹#›</a:t>
            </a:fld>
            <a:endParaRPr lang="en-US"/>
          </a:p>
        </p:txBody>
      </p:sp>
    </p:spTree>
    <p:extLst>
      <p:ext uri="{BB962C8B-B14F-4D97-AF65-F5344CB8AC3E}">
        <p14:creationId xmlns:p14="http://schemas.microsoft.com/office/powerpoint/2010/main" val="9209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F1897-D1CB-4664-94B7-46E0ACE605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22C001-5D16-4E83-83B5-FD7A15C73B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BFAC7-1246-42F4-AE98-48F1F08C50A3}"/>
              </a:ext>
            </a:extLst>
          </p:cNvPr>
          <p:cNvSpPr>
            <a:spLocks noGrp="1"/>
          </p:cNvSpPr>
          <p:nvPr>
            <p:ph type="dt" sz="half" idx="10"/>
          </p:nvPr>
        </p:nvSpPr>
        <p:spPr/>
        <p:txBody>
          <a:bodyPr/>
          <a:lstStyle/>
          <a:p>
            <a:fld id="{46765347-DCE2-4775-8440-73DBF57C6B17}" type="datetimeFigureOut">
              <a:rPr lang="en-US" smtClean="0"/>
              <a:t>5/6/2024</a:t>
            </a:fld>
            <a:endParaRPr lang="en-US"/>
          </a:p>
        </p:txBody>
      </p:sp>
      <p:sp>
        <p:nvSpPr>
          <p:cNvPr id="5" name="Footer Placeholder 4">
            <a:extLst>
              <a:ext uri="{FF2B5EF4-FFF2-40B4-BE49-F238E27FC236}">
                <a16:creationId xmlns:a16="http://schemas.microsoft.com/office/drawing/2014/main" id="{23EDFFC9-262A-48C6-BFF5-CED38BA9AE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B32DE-FE81-4F1B-86CC-ECB414ABA0DC}"/>
              </a:ext>
            </a:extLst>
          </p:cNvPr>
          <p:cNvSpPr>
            <a:spLocks noGrp="1"/>
          </p:cNvSpPr>
          <p:nvPr>
            <p:ph type="sldNum" sz="quarter" idx="12"/>
          </p:nvPr>
        </p:nvSpPr>
        <p:spPr/>
        <p:txBody>
          <a:bodyPr/>
          <a:lstStyle/>
          <a:p>
            <a:fld id="{27FA7D43-FB30-47AF-ABD6-581506879B4D}" type="slidenum">
              <a:rPr lang="en-US" smtClean="0"/>
              <a:t>‹#›</a:t>
            </a:fld>
            <a:endParaRPr lang="en-US"/>
          </a:p>
        </p:txBody>
      </p:sp>
    </p:spTree>
    <p:extLst>
      <p:ext uri="{BB962C8B-B14F-4D97-AF65-F5344CB8AC3E}">
        <p14:creationId xmlns:p14="http://schemas.microsoft.com/office/powerpoint/2010/main" val="2761073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B6E3-E1C2-42A3-9868-9609E48340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3DFDBE-73FD-4365-A9BD-85985E2806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5B399F-2727-4E5A-ABB8-E15F8590B491}"/>
              </a:ext>
            </a:extLst>
          </p:cNvPr>
          <p:cNvSpPr>
            <a:spLocks noGrp="1"/>
          </p:cNvSpPr>
          <p:nvPr>
            <p:ph type="dt" sz="half" idx="10"/>
          </p:nvPr>
        </p:nvSpPr>
        <p:spPr/>
        <p:txBody>
          <a:bodyPr/>
          <a:lstStyle/>
          <a:p>
            <a:fld id="{46765347-DCE2-4775-8440-73DBF57C6B17}" type="datetimeFigureOut">
              <a:rPr lang="en-US" smtClean="0"/>
              <a:t>5/6/2024</a:t>
            </a:fld>
            <a:endParaRPr lang="en-US"/>
          </a:p>
        </p:txBody>
      </p:sp>
      <p:sp>
        <p:nvSpPr>
          <p:cNvPr id="5" name="Footer Placeholder 4">
            <a:extLst>
              <a:ext uri="{FF2B5EF4-FFF2-40B4-BE49-F238E27FC236}">
                <a16:creationId xmlns:a16="http://schemas.microsoft.com/office/drawing/2014/main" id="{EC04BF05-16F2-419C-85E8-E11E92A47F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59F411-A6B3-46C5-8EF8-7A30A5963C8B}"/>
              </a:ext>
            </a:extLst>
          </p:cNvPr>
          <p:cNvSpPr>
            <a:spLocks noGrp="1"/>
          </p:cNvSpPr>
          <p:nvPr>
            <p:ph type="sldNum" sz="quarter" idx="12"/>
          </p:nvPr>
        </p:nvSpPr>
        <p:spPr/>
        <p:txBody>
          <a:bodyPr/>
          <a:lstStyle/>
          <a:p>
            <a:fld id="{27FA7D43-FB30-47AF-ABD6-581506879B4D}" type="slidenum">
              <a:rPr lang="en-US" smtClean="0"/>
              <a:t>‹#›</a:t>
            </a:fld>
            <a:endParaRPr lang="en-US"/>
          </a:p>
        </p:txBody>
      </p:sp>
    </p:spTree>
    <p:extLst>
      <p:ext uri="{BB962C8B-B14F-4D97-AF65-F5344CB8AC3E}">
        <p14:creationId xmlns:p14="http://schemas.microsoft.com/office/powerpoint/2010/main" val="2360242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6A84-F569-453F-B85E-50ACF0C69D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EAD7E3-1BCF-4B6C-BA7F-074E892F8F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D486BC-8690-47A5-979C-B1330039BE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01AB97-F7A0-4E50-9AD7-7F78F0210EAF}"/>
              </a:ext>
            </a:extLst>
          </p:cNvPr>
          <p:cNvSpPr>
            <a:spLocks noGrp="1"/>
          </p:cNvSpPr>
          <p:nvPr>
            <p:ph type="dt" sz="half" idx="10"/>
          </p:nvPr>
        </p:nvSpPr>
        <p:spPr/>
        <p:txBody>
          <a:bodyPr/>
          <a:lstStyle/>
          <a:p>
            <a:fld id="{46765347-DCE2-4775-8440-73DBF57C6B17}" type="datetimeFigureOut">
              <a:rPr lang="en-US" smtClean="0"/>
              <a:t>5/6/2024</a:t>
            </a:fld>
            <a:endParaRPr lang="en-US"/>
          </a:p>
        </p:txBody>
      </p:sp>
      <p:sp>
        <p:nvSpPr>
          <p:cNvPr id="6" name="Footer Placeholder 5">
            <a:extLst>
              <a:ext uri="{FF2B5EF4-FFF2-40B4-BE49-F238E27FC236}">
                <a16:creationId xmlns:a16="http://schemas.microsoft.com/office/drawing/2014/main" id="{474A9326-ACC5-4669-846D-162B34C0A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D3683B-69B8-405A-8DC7-FFB231CEC2A3}"/>
              </a:ext>
            </a:extLst>
          </p:cNvPr>
          <p:cNvSpPr>
            <a:spLocks noGrp="1"/>
          </p:cNvSpPr>
          <p:nvPr>
            <p:ph type="sldNum" sz="quarter" idx="12"/>
          </p:nvPr>
        </p:nvSpPr>
        <p:spPr/>
        <p:txBody>
          <a:bodyPr/>
          <a:lstStyle/>
          <a:p>
            <a:fld id="{27FA7D43-FB30-47AF-ABD6-581506879B4D}" type="slidenum">
              <a:rPr lang="en-US" smtClean="0"/>
              <a:t>‹#›</a:t>
            </a:fld>
            <a:endParaRPr lang="en-US"/>
          </a:p>
        </p:txBody>
      </p:sp>
    </p:spTree>
    <p:extLst>
      <p:ext uri="{BB962C8B-B14F-4D97-AF65-F5344CB8AC3E}">
        <p14:creationId xmlns:p14="http://schemas.microsoft.com/office/powerpoint/2010/main" val="889862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A2A57-03F2-483C-A0E3-071F274451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474DAF-81BF-4555-987A-FC8ADF927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BB6770-08DE-40A3-8BCE-7831907202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77BB41-0D8E-457C-93EB-F2FE77758C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ECCA6A-160F-4CA2-873E-7322AC7BD5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6F4EBD-AEB5-4056-B1D0-5A121ECEA0B1}"/>
              </a:ext>
            </a:extLst>
          </p:cNvPr>
          <p:cNvSpPr>
            <a:spLocks noGrp="1"/>
          </p:cNvSpPr>
          <p:nvPr>
            <p:ph type="dt" sz="half" idx="10"/>
          </p:nvPr>
        </p:nvSpPr>
        <p:spPr/>
        <p:txBody>
          <a:bodyPr/>
          <a:lstStyle/>
          <a:p>
            <a:fld id="{46765347-DCE2-4775-8440-73DBF57C6B17}" type="datetimeFigureOut">
              <a:rPr lang="en-US" smtClean="0"/>
              <a:t>5/6/2024</a:t>
            </a:fld>
            <a:endParaRPr lang="en-US"/>
          </a:p>
        </p:txBody>
      </p:sp>
      <p:sp>
        <p:nvSpPr>
          <p:cNvPr id="8" name="Footer Placeholder 7">
            <a:extLst>
              <a:ext uri="{FF2B5EF4-FFF2-40B4-BE49-F238E27FC236}">
                <a16:creationId xmlns:a16="http://schemas.microsoft.com/office/drawing/2014/main" id="{1E93E8EA-BDBB-43B7-A804-3946A97DED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1A531A-3B0A-4139-94AD-9B1DBA90A9BC}"/>
              </a:ext>
            </a:extLst>
          </p:cNvPr>
          <p:cNvSpPr>
            <a:spLocks noGrp="1"/>
          </p:cNvSpPr>
          <p:nvPr>
            <p:ph type="sldNum" sz="quarter" idx="12"/>
          </p:nvPr>
        </p:nvSpPr>
        <p:spPr/>
        <p:txBody>
          <a:bodyPr/>
          <a:lstStyle/>
          <a:p>
            <a:fld id="{27FA7D43-FB30-47AF-ABD6-581506879B4D}" type="slidenum">
              <a:rPr lang="en-US" smtClean="0"/>
              <a:t>‹#›</a:t>
            </a:fld>
            <a:endParaRPr lang="en-US"/>
          </a:p>
        </p:txBody>
      </p:sp>
    </p:spTree>
    <p:extLst>
      <p:ext uri="{BB962C8B-B14F-4D97-AF65-F5344CB8AC3E}">
        <p14:creationId xmlns:p14="http://schemas.microsoft.com/office/powerpoint/2010/main" val="2973751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5C2CD-36C6-4230-BC10-B8AC6E0C40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0F4EEC-7DAA-4EB4-992E-91355E28CC96}"/>
              </a:ext>
            </a:extLst>
          </p:cNvPr>
          <p:cNvSpPr>
            <a:spLocks noGrp="1"/>
          </p:cNvSpPr>
          <p:nvPr>
            <p:ph type="dt" sz="half" idx="10"/>
          </p:nvPr>
        </p:nvSpPr>
        <p:spPr/>
        <p:txBody>
          <a:bodyPr/>
          <a:lstStyle/>
          <a:p>
            <a:fld id="{46765347-DCE2-4775-8440-73DBF57C6B17}" type="datetimeFigureOut">
              <a:rPr lang="en-US" smtClean="0"/>
              <a:t>5/6/2024</a:t>
            </a:fld>
            <a:endParaRPr lang="en-US"/>
          </a:p>
        </p:txBody>
      </p:sp>
      <p:sp>
        <p:nvSpPr>
          <p:cNvPr id="4" name="Footer Placeholder 3">
            <a:extLst>
              <a:ext uri="{FF2B5EF4-FFF2-40B4-BE49-F238E27FC236}">
                <a16:creationId xmlns:a16="http://schemas.microsoft.com/office/drawing/2014/main" id="{EAE939FE-8F67-4687-A567-107FC64B59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C9FE7B-4512-4CB1-882A-440D7B778D72}"/>
              </a:ext>
            </a:extLst>
          </p:cNvPr>
          <p:cNvSpPr>
            <a:spLocks noGrp="1"/>
          </p:cNvSpPr>
          <p:nvPr>
            <p:ph type="sldNum" sz="quarter" idx="12"/>
          </p:nvPr>
        </p:nvSpPr>
        <p:spPr/>
        <p:txBody>
          <a:bodyPr/>
          <a:lstStyle/>
          <a:p>
            <a:fld id="{27FA7D43-FB30-47AF-ABD6-581506879B4D}" type="slidenum">
              <a:rPr lang="en-US" smtClean="0"/>
              <a:t>‹#›</a:t>
            </a:fld>
            <a:endParaRPr lang="en-US"/>
          </a:p>
        </p:txBody>
      </p:sp>
    </p:spTree>
    <p:extLst>
      <p:ext uri="{BB962C8B-B14F-4D97-AF65-F5344CB8AC3E}">
        <p14:creationId xmlns:p14="http://schemas.microsoft.com/office/powerpoint/2010/main" val="1313239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FD1585-4995-4BD1-8F6A-EF4278588D4F}"/>
              </a:ext>
            </a:extLst>
          </p:cNvPr>
          <p:cNvSpPr>
            <a:spLocks noGrp="1"/>
          </p:cNvSpPr>
          <p:nvPr>
            <p:ph type="dt" sz="half" idx="10"/>
          </p:nvPr>
        </p:nvSpPr>
        <p:spPr/>
        <p:txBody>
          <a:bodyPr/>
          <a:lstStyle/>
          <a:p>
            <a:fld id="{46765347-DCE2-4775-8440-73DBF57C6B17}" type="datetimeFigureOut">
              <a:rPr lang="en-US" smtClean="0"/>
              <a:t>5/6/2024</a:t>
            </a:fld>
            <a:endParaRPr lang="en-US"/>
          </a:p>
        </p:txBody>
      </p:sp>
      <p:sp>
        <p:nvSpPr>
          <p:cNvPr id="3" name="Footer Placeholder 2">
            <a:extLst>
              <a:ext uri="{FF2B5EF4-FFF2-40B4-BE49-F238E27FC236}">
                <a16:creationId xmlns:a16="http://schemas.microsoft.com/office/drawing/2014/main" id="{CD817FA7-F234-457E-A919-52562B1A81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6F5056-630E-4934-92CE-18FFE0689C0C}"/>
              </a:ext>
            </a:extLst>
          </p:cNvPr>
          <p:cNvSpPr>
            <a:spLocks noGrp="1"/>
          </p:cNvSpPr>
          <p:nvPr>
            <p:ph type="sldNum" sz="quarter" idx="12"/>
          </p:nvPr>
        </p:nvSpPr>
        <p:spPr/>
        <p:txBody>
          <a:bodyPr/>
          <a:lstStyle/>
          <a:p>
            <a:fld id="{27FA7D43-FB30-47AF-ABD6-581506879B4D}" type="slidenum">
              <a:rPr lang="en-US" smtClean="0"/>
              <a:t>‹#›</a:t>
            </a:fld>
            <a:endParaRPr lang="en-US"/>
          </a:p>
        </p:txBody>
      </p:sp>
    </p:spTree>
    <p:extLst>
      <p:ext uri="{BB962C8B-B14F-4D97-AF65-F5344CB8AC3E}">
        <p14:creationId xmlns:p14="http://schemas.microsoft.com/office/powerpoint/2010/main" val="3730548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E93D5-D343-47D4-A84C-005187955E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E649CE-435F-49AB-AA6B-80E2378E9E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B1BAFD-EFA7-4F03-BE3E-EC010CDAE0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995592-4EF3-4BC5-B441-8DD90A62B36C}"/>
              </a:ext>
            </a:extLst>
          </p:cNvPr>
          <p:cNvSpPr>
            <a:spLocks noGrp="1"/>
          </p:cNvSpPr>
          <p:nvPr>
            <p:ph type="dt" sz="half" idx="10"/>
          </p:nvPr>
        </p:nvSpPr>
        <p:spPr/>
        <p:txBody>
          <a:bodyPr/>
          <a:lstStyle/>
          <a:p>
            <a:fld id="{46765347-DCE2-4775-8440-73DBF57C6B17}" type="datetimeFigureOut">
              <a:rPr lang="en-US" smtClean="0"/>
              <a:t>5/6/2024</a:t>
            </a:fld>
            <a:endParaRPr lang="en-US"/>
          </a:p>
        </p:txBody>
      </p:sp>
      <p:sp>
        <p:nvSpPr>
          <p:cNvPr id="6" name="Footer Placeholder 5">
            <a:extLst>
              <a:ext uri="{FF2B5EF4-FFF2-40B4-BE49-F238E27FC236}">
                <a16:creationId xmlns:a16="http://schemas.microsoft.com/office/drawing/2014/main" id="{6331A2B8-AE43-4E2D-BF7A-367E38A661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1E3355-9323-4705-B003-5B36D804329C}"/>
              </a:ext>
            </a:extLst>
          </p:cNvPr>
          <p:cNvSpPr>
            <a:spLocks noGrp="1"/>
          </p:cNvSpPr>
          <p:nvPr>
            <p:ph type="sldNum" sz="quarter" idx="12"/>
          </p:nvPr>
        </p:nvSpPr>
        <p:spPr/>
        <p:txBody>
          <a:bodyPr/>
          <a:lstStyle/>
          <a:p>
            <a:fld id="{27FA7D43-FB30-47AF-ABD6-581506879B4D}" type="slidenum">
              <a:rPr lang="en-US" smtClean="0"/>
              <a:t>‹#›</a:t>
            </a:fld>
            <a:endParaRPr lang="en-US"/>
          </a:p>
        </p:txBody>
      </p:sp>
    </p:spTree>
    <p:extLst>
      <p:ext uri="{BB962C8B-B14F-4D97-AF65-F5344CB8AC3E}">
        <p14:creationId xmlns:p14="http://schemas.microsoft.com/office/powerpoint/2010/main" val="1190745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B1248-EB05-4E72-9034-857A06DBFF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65243E-C7CA-4DA4-A7A2-3BD25F51B9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7F6FF5-EACC-47D3-86F1-90150DD01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A4662A-7094-44C1-A6FD-D073C8C65981}"/>
              </a:ext>
            </a:extLst>
          </p:cNvPr>
          <p:cNvSpPr>
            <a:spLocks noGrp="1"/>
          </p:cNvSpPr>
          <p:nvPr>
            <p:ph type="dt" sz="half" idx="10"/>
          </p:nvPr>
        </p:nvSpPr>
        <p:spPr/>
        <p:txBody>
          <a:bodyPr/>
          <a:lstStyle/>
          <a:p>
            <a:fld id="{46765347-DCE2-4775-8440-73DBF57C6B17}" type="datetimeFigureOut">
              <a:rPr lang="en-US" smtClean="0"/>
              <a:t>5/6/2024</a:t>
            </a:fld>
            <a:endParaRPr lang="en-US"/>
          </a:p>
        </p:txBody>
      </p:sp>
      <p:sp>
        <p:nvSpPr>
          <p:cNvPr id="6" name="Footer Placeholder 5">
            <a:extLst>
              <a:ext uri="{FF2B5EF4-FFF2-40B4-BE49-F238E27FC236}">
                <a16:creationId xmlns:a16="http://schemas.microsoft.com/office/drawing/2014/main" id="{3E86B6BD-4C45-448C-B050-DA9C5244EB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043B44-6644-4403-95A4-38453934321E}"/>
              </a:ext>
            </a:extLst>
          </p:cNvPr>
          <p:cNvSpPr>
            <a:spLocks noGrp="1"/>
          </p:cNvSpPr>
          <p:nvPr>
            <p:ph type="sldNum" sz="quarter" idx="12"/>
          </p:nvPr>
        </p:nvSpPr>
        <p:spPr/>
        <p:txBody>
          <a:bodyPr/>
          <a:lstStyle/>
          <a:p>
            <a:fld id="{27FA7D43-FB30-47AF-ABD6-581506879B4D}" type="slidenum">
              <a:rPr lang="en-US" smtClean="0"/>
              <a:t>‹#›</a:t>
            </a:fld>
            <a:endParaRPr lang="en-US"/>
          </a:p>
        </p:txBody>
      </p:sp>
    </p:spTree>
    <p:extLst>
      <p:ext uri="{BB962C8B-B14F-4D97-AF65-F5344CB8AC3E}">
        <p14:creationId xmlns:p14="http://schemas.microsoft.com/office/powerpoint/2010/main" val="654647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www.noonpost.com/content/15299"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9000"/>
            <a:lum/>
            <a:extLst>
              <a:ext uri="{837473B0-CC2E-450A-ABE3-18F120FF3D39}">
                <a1611:picAttrSrcUrl xmlns:a1611="http://schemas.microsoft.com/office/drawing/2016/11/main" r:id="rId14"/>
              </a:ext>
            </a:extLst>
          </a:blip>
          <a:srcRect/>
          <a:stretch>
            <a:fillRect t="-11000" b="-1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2247AC-0DE3-4E17-B6E2-B44555C673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DE0D7B-0780-45A2-A650-AAB8CEAEB0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42DFB3-7F98-4433-BBF6-08B6660D0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765347-DCE2-4775-8440-73DBF57C6B17}" type="datetimeFigureOut">
              <a:rPr lang="en-US" smtClean="0"/>
              <a:t>5/6/2024</a:t>
            </a:fld>
            <a:endParaRPr lang="en-US"/>
          </a:p>
        </p:txBody>
      </p:sp>
      <p:sp>
        <p:nvSpPr>
          <p:cNvPr id="5" name="Footer Placeholder 4">
            <a:extLst>
              <a:ext uri="{FF2B5EF4-FFF2-40B4-BE49-F238E27FC236}">
                <a16:creationId xmlns:a16="http://schemas.microsoft.com/office/drawing/2014/main" id="{691C47B8-D407-41AD-9C91-BC44C80296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F3E852-CD56-4168-8E02-9B8CA42E82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FA7D43-FB30-47AF-ABD6-581506879B4D}" type="slidenum">
              <a:rPr lang="en-US" smtClean="0"/>
              <a:t>‹#›</a:t>
            </a:fld>
            <a:endParaRPr lang="en-US"/>
          </a:p>
        </p:txBody>
      </p:sp>
    </p:spTree>
    <p:extLst>
      <p:ext uri="{BB962C8B-B14F-4D97-AF65-F5344CB8AC3E}">
        <p14:creationId xmlns:p14="http://schemas.microsoft.com/office/powerpoint/2010/main" val="25755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mp4"/><Relationship Id="rId7" Type="http://schemas.openxmlformats.org/officeDocument/2006/relationships/image" Target="../media/image3.jpeg"/><Relationship Id="rId2" Type="http://schemas.openxmlformats.org/officeDocument/2006/relationships/audio" Target="../media/media1.mp4"/><Relationship Id="rId1" Type="http://schemas.microsoft.com/office/2007/relationships/media" Target="../media/media1.mp4"/><Relationship Id="rId6" Type="http://schemas.openxmlformats.org/officeDocument/2006/relationships/image" Target="../media/image2.jpg"/><Relationship Id="rId5" Type="http://schemas.openxmlformats.org/officeDocument/2006/relationships/slideLayout" Target="../slideLayouts/slideLayout6.xml"/><Relationship Id="rId4" Type="http://schemas.openxmlformats.org/officeDocument/2006/relationships/audio" Target="../media/media2.mp4"/></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3" Type="http://schemas.microsoft.com/office/2007/relationships/media" Target="../media/media4.mp4"/><Relationship Id="rId7"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audio" Target="../media/media2.mp4"/><Relationship Id="rId11" Type="http://schemas.openxmlformats.org/officeDocument/2006/relationships/image" Target="../media/image4.png"/><Relationship Id="rId5" Type="http://schemas.microsoft.com/office/2007/relationships/media" Target="../media/media2.mp4"/><Relationship Id="rId10" Type="http://schemas.openxmlformats.org/officeDocument/2006/relationships/image" Target="../media/image3.jpeg"/><Relationship Id="rId4" Type="http://schemas.openxmlformats.org/officeDocument/2006/relationships/audio" Target="../media/media4.mp4"/><Relationship Id="rId9"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p4"/><Relationship Id="rId1" Type="http://schemas.microsoft.com/office/2007/relationships/media" Target="../media/media5.mp4"/><Relationship Id="rId5" Type="http://schemas.openxmlformats.org/officeDocument/2006/relationships/image" Target="../media/image4.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8" Type="http://schemas.openxmlformats.org/officeDocument/2006/relationships/image" Target="../media/image7.jpg"/><Relationship Id="rId3" Type="http://schemas.microsoft.com/office/2007/relationships/media" Target="../media/media7.m4a"/><Relationship Id="rId7"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audio" Target="../media/media8.mp4"/><Relationship Id="rId5" Type="http://schemas.microsoft.com/office/2007/relationships/media" Target="../media/media8.mp4"/><Relationship Id="rId4" Type="http://schemas.openxmlformats.org/officeDocument/2006/relationships/audio" Target="../media/media7.m4a"/><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audio" Target="../media/media12.m4a"/><Relationship Id="rId3" Type="http://schemas.microsoft.com/office/2007/relationships/media" Target="../media/media10.mp4"/><Relationship Id="rId7" Type="http://schemas.microsoft.com/office/2007/relationships/media" Target="../media/media12.m4a"/><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audio" Target="../media/media11.mp4"/><Relationship Id="rId11" Type="http://schemas.openxmlformats.org/officeDocument/2006/relationships/image" Target="../media/image4.png"/><Relationship Id="rId5" Type="http://schemas.microsoft.com/office/2007/relationships/media" Target="../media/media11.mp4"/><Relationship Id="rId10" Type="http://schemas.openxmlformats.org/officeDocument/2006/relationships/image" Target="../media/image8.jpg"/><Relationship Id="rId4" Type="http://schemas.openxmlformats.org/officeDocument/2006/relationships/audio" Target="../media/media10.mp4"/><Relationship Id="rId9"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audio" Target="../media/media16.m4a"/><Relationship Id="rId13" Type="http://schemas.openxmlformats.org/officeDocument/2006/relationships/slideLayout" Target="../slideLayouts/slideLayout6.xml"/><Relationship Id="rId3" Type="http://schemas.microsoft.com/office/2007/relationships/media" Target="../media/media14.m4a"/><Relationship Id="rId7" Type="http://schemas.microsoft.com/office/2007/relationships/media" Target="../media/media16.m4a"/><Relationship Id="rId12" Type="http://schemas.openxmlformats.org/officeDocument/2006/relationships/audio" Target="../media/media18.m4a"/><Relationship Id="rId2" Type="http://schemas.openxmlformats.org/officeDocument/2006/relationships/audio" Target="../media/media13.mp4"/><Relationship Id="rId1" Type="http://schemas.microsoft.com/office/2007/relationships/media" Target="../media/media13.mp4"/><Relationship Id="rId6" Type="http://schemas.openxmlformats.org/officeDocument/2006/relationships/audio" Target="../media/media15.mp4"/><Relationship Id="rId11" Type="http://schemas.microsoft.com/office/2007/relationships/media" Target="../media/media18.m4a"/><Relationship Id="rId5" Type="http://schemas.microsoft.com/office/2007/relationships/media" Target="../media/media15.mp4"/><Relationship Id="rId15" Type="http://schemas.openxmlformats.org/officeDocument/2006/relationships/image" Target="../media/image4.png"/><Relationship Id="rId10" Type="http://schemas.openxmlformats.org/officeDocument/2006/relationships/audio" Target="../media/media17.mp4"/><Relationship Id="rId4" Type="http://schemas.openxmlformats.org/officeDocument/2006/relationships/audio" Target="../media/media14.m4a"/><Relationship Id="rId9" Type="http://schemas.microsoft.com/office/2007/relationships/media" Target="../media/media17.mp4"/><Relationship Id="rId1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p4"/><Relationship Id="rId1" Type="http://schemas.microsoft.com/office/2007/relationships/media" Target="../media/media19.mp4"/><Relationship Id="rId5" Type="http://schemas.openxmlformats.org/officeDocument/2006/relationships/image" Target="../media/image4.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0019F2-095F-469D-A477-069867E0E500}"/>
              </a:ext>
            </a:extLst>
          </p:cNvPr>
          <p:cNvSpPr>
            <a:spLocks noGrp="1"/>
          </p:cNvSpPr>
          <p:nvPr>
            <p:ph type="title"/>
          </p:nvPr>
        </p:nvSpPr>
        <p:spPr>
          <a:xfrm>
            <a:off x="781050" y="2781300"/>
            <a:ext cx="10572750" cy="4076700"/>
          </a:xfrm>
        </p:spPr>
        <p:txBody>
          <a:bodyPr>
            <a:noAutofit/>
          </a:bodyPr>
          <a:lstStyle/>
          <a:p>
            <a:pPr algn="ctr" rtl="1">
              <a:lnSpc>
                <a:spcPct val="100000"/>
              </a:lnSpc>
            </a:pPr>
            <a:r>
              <a:rPr lang="ar-LB" sz="19900" b="1" dirty="0">
                <a:latin typeface="Arabic Typesetting" panose="03020402040406030203" pitchFamily="66" charset="-78"/>
                <a:cs typeface="Arabic Typesetting" panose="03020402040406030203" pitchFamily="66" charset="-78"/>
              </a:rPr>
              <a:t>النَّحلة والدَّبور</a:t>
            </a:r>
            <a:br>
              <a:rPr lang="ar-LB" sz="2000" b="1" dirty="0">
                <a:latin typeface="Arabic Typesetting" panose="03020402040406030203" pitchFamily="66" charset="-78"/>
                <a:cs typeface="Arabic Typesetting" panose="03020402040406030203" pitchFamily="66" charset="-78"/>
              </a:rPr>
            </a:br>
            <a:r>
              <a:rPr lang="ar-LB" sz="3600" b="1" dirty="0">
                <a:latin typeface="Arabic Typesetting" panose="03020402040406030203" pitchFamily="66" charset="-78"/>
                <a:cs typeface="Arabic Typesetting" panose="03020402040406030203" pitchFamily="66" charset="-78"/>
              </a:rPr>
              <a:t>اعداد : فاطمة خير الدين</a:t>
            </a:r>
            <a:br>
              <a:rPr lang="ar-LB" sz="3600" b="1" dirty="0">
                <a:latin typeface="Arabic Typesetting" panose="03020402040406030203" pitchFamily="66" charset="-78"/>
                <a:cs typeface="Arabic Typesetting" panose="03020402040406030203" pitchFamily="66" charset="-78"/>
              </a:rPr>
            </a:br>
            <a:r>
              <a:rPr lang="ar-LB" sz="3600" b="1" dirty="0">
                <a:latin typeface="Arabic Typesetting" panose="03020402040406030203" pitchFamily="66" charset="-78"/>
                <a:cs typeface="Arabic Typesetting" panose="03020402040406030203" pitchFamily="66" charset="-78"/>
              </a:rPr>
              <a:t>ياسمينة ظنيط</a:t>
            </a:r>
            <a:br>
              <a:rPr lang="ar-LB" sz="3600" b="1" dirty="0">
                <a:latin typeface="Arabic Typesetting" panose="03020402040406030203" pitchFamily="66" charset="-78"/>
                <a:cs typeface="Arabic Typesetting" panose="03020402040406030203" pitchFamily="66" charset="-78"/>
              </a:rPr>
            </a:br>
            <a:r>
              <a:rPr lang="ar-LB" sz="3600" b="1" dirty="0">
                <a:latin typeface="Arabic Typesetting" panose="03020402040406030203" pitchFamily="66" charset="-78"/>
                <a:cs typeface="Arabic Typesetting" panose="03020402040406030203" pitchFamily="66" charset="-78"/>
              </a:rPr>
              <a:t>شاركت بصوت النحلة: نور جمعة</a:t>
            </a:r>
            <a:br>
              <a:rPr lang="ar-LB" sz="3600" b="1" dirty="0">
                <a:latin typeface="Arabic Typesetting" panose="03020402040406030203" pitchFamily="66" charset="-78"/>
                <a:cs typeface="Arabic Typesetting" panose="03020402040406030203" pitchFamily="66" charset="-78"/>
              </a:rPr>
            </a:br>
            <a:br>
              <a:rPr lang="ar-LB" sz="3600" b="1" dirty="0">
                <a:latin typeface="Arabic Typesetting" panose="03020402040406030203" pitchFamily="66" charset="-78"/>
                <a:cs typeface="Arabic Typesetting" panose="03020402040406030203" pitchFamily="66" charset="-78"/>
              </a:rPr>
            </a:br>
            <a:r>
              <a:rPr lang="ar-LB" sz="3600" b="1" dirty="0">
                <a:latin typeface="Arabic Typesetting" panose="03020402040406030203" pitchFamily="66" charset="-78"/>
                <a:cs typeface="Arabic Typesetting" panose="03020402040406030203" pitchFamily="66" charset="-78"/>
              </a:rPr>
              <a:t>الصف :السادس (أ)</a:t>
            </a:r>
            <a:br>
              <a:rPr lang="ar-LB" sz="2000" b="1" dirty="0">
                <a:latin typeface="Arabic Typesetting" panose="03020402040406030203" pitchFamily="66" charset="-78"/>
                <a:cs typeface="Arabic Typesetting" panose="03020402040406030203" pitchFamily="66" charset="-78"/>
              </a:rPr>
            </a:br>
            <a:endParaRPr lang="en-US" sz="19900" b="1" dirty="0">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41227992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6">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FE898-E31F-45BC-A6B4-A8160C58F7E8}"/>
              </a:ext>
            </a:extLst>
          </p:cNvPr>
          <p:cNvSpPr>
            <a:spLocks noGrp="1"/>
          </p:cNvSpPr>
          <p:nvPr>
            <p:ph type="title"/>
          </p:nvPr>
        </p:nvSpPr>
        <p:spPr>
          <a:xfrm>
            <a:off x="742950" y="304801"/>
            <a:ext cx="10610850" cy="5867400"/>
          </a:xfrm>
          <a:blipFill dpi="0" rotWithShape="1">
            <a:blip r:embed="rId7">
              <a:alphaModFix amt="28000"/>
            </a:blip>
            <a:srcRect/>
            <a:stretch>
              <a:fillRect/>
            </a:stretch>
          </a:blipFill>
          <a:effectLst>
            <a:glow rad="127000">
              <a:schemeClr val="accent1">
                <a:alpha val="0"/>
              </a:schemeClr>
            </a:glow>
          </a:effectLst>
        </p:spPr>
        <p:txBody>
          <a:bodyPr>
            <a:normAutofit fontScale="90000"/>
          </a:bodyPr>
          <a:lstStyle/>
          <a:p>
            <a:pPr algn="justLow" rtl="1">
              <a:lnSpc>
                <a:spcPct val="150000"/>
              </a:lnSpc>
            </a:pPr>
            <a:r>
              <a:rPr lang="ar-LB" dirty="0"/>
              <a:t>قبل أن تلملمَ الشمسُ آخرَ قطعِ اللّيلِ عن جبينِ السّماءِ,كان الحقلُ مليئًا بدبيبِ النّملِ و طنينِ النّحلِ, و الفراشاتُ تداعبُ شفاهَ الأزاهيرِ على ايقاعِ ترانيمِ العصافيرِ.إنّهُ الربيعُ!</a:t>
            </a:r>
            <a:br>
              <a:rPr lang="ar-LB" dirty="0"/>
            </a:br>
            <a:r>
              <a:rPr lang="ar-LB" dirty="0"/>
              <a:t>عندَ الظهيرةِ, اقتربَتْ نحلةٌ من جدولِ الماءِ تريدُ ان ترويَ عطَشَها, و تحملُ ما تقدرُ عليهِ من الماءِ الى مملكتها,فصادَفَتْ دبوراً يشربُ من الموردِ,ارتعبَتْ منه ,و ارادتِ الفرارَ , لكنّه ابتسمَ لها </a:t>
            </a:r>
            <a:endParaRPr lang="en-US" dirty="0"/>
          </a:p>
        </p:txBody>
      </p:sp>
      <p:pic>
        <p:nvPicPr>
          <p:cNvPr id="5" name="WhatsApp Audio 2024-05-06 at 11.23.05 PM">
            <a:hlinkClick r:id="" action="ppaction://media"/>
            <a:extLst>
              <a:ext uri="{FF2B5EF4-FFF2-40B4-BE49-F238E27FC236}">
                <a16:creationId xmlns:a16="http://schemas.microsoft.com/office/drawing/2014/main" id="{42A20B94-ED8D-4A39-89C8-431A736494A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33375" y="6172201"/>
            <a:ext cx="609600" cy="609600"/>
          </a:xfrm>
          <a:prstGeom prst="rect">
            <a:avLst/>
          </a:prstGeom>
        </p:spPr>
      </p:pic>
      <p:pic>
        <p:nvPicPr>
          <p:cNvPr id="6" name="WhatsApp Audio 2024-05-06 at 11.23.07 PM">
            <a:hlinkClick r:id="" action="ppaction://media"/>
            <a:extLst>
              <a:ext uri="{FF2B5EF4-FFF2-40B4-BE49-F238E27FC236}">
                <a16:creationId xmlns:a16="http://schemas.microsoft.com/office/drawing/2014/main" id="{83318C85-012B-4E53-9AD6-5BE53020C7D4}"/>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277600" y="6262687"/>
            <a:ext cx="752475" cy="609600"/>
          </a:xfrm>
          <a:prstGeom prst="rect">
            <a:avLst/>
          </a:prstGeom>
        </p:spPr>
      </p:pic>
    </p:spTree>
    <p:extLst>
      <p:ext uri="{BB962C8B-B14F-4D97-AF65-F5344CB8AC3E}">
        <p14:creationId xmlns:p14="http://schemas.microsoft.com/office/powerpoint/2010/main" val="297918765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5455" fill="hold"/>
                                        <p:tgtEl>
                                          <p:spTgt spid="5"/>
                                        </p:tgtEl>
                                      </p:cBhvr>
                                    </p:cmd>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311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5"/>
                </p:tgtEl>
              </p:cMediaNode>
            </p:audio>
            <p:audio>
              <p:cMediaNode vol="80000">
                <p:cTn id="17"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9">
            <a:alphaModFix amt="9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25658-8E6D-421A-9945-7EEB3635D7E0}"/>
              </a:ext>
            </a:extLst>
          </p:cNvPr>
          <p:cNvSpPr>
            <a:spLocks noGrp="1"/>
          </p:cNvSpPr>
          <p:nvPr>
            <p:ph type="title"/>
          </p:nvPr>
        </p:nvSpPr>
        <p:spPr>
          <a:xfrm>
            <a:off x="838199" y="365125"/>
            <a:ext cx="10748963" cy="5992814"/>
          </a:xfrm>
          <a:blipFill dpi="0" rotWithShape="1">
            <a:blip r:embed="rId10">
              <a:alphaModFix amt="41000"/>
            </a:blip>
            <a:srcRect/>
            <a:stretch>
              <a:fillRect/>
            </a:stretch>
          </a:blipFill>
          <a:effectLst>
            <a:glow rad="127000">
              <a:schemeClr val="accent1">
                <a:alpha val="27000"/>
              </a:schemeClr>
            </a:glow>
          </a:effectLst>
        </p:spPr>
        <p:txBody>
          <a:bodyPr>
            <a:normAutofit fontScale="90000"/>
          </a:bodyPr>
          <a:lstStyle/>
          <a:p>
            <a:pPr algn="justLow" rtl="1">
              <a:lnSpc>
                <a:spcPct val="150000"/>
              </a:lnSpc>
            </a:pPr>
            <a:r>
              <a:rPr lang="ar-LB" dirty="0"/>
              <a:t>و قالَ :"لا ألومكِ اِن خفتِ منّي، فالدبابيرُ مؤذيةٌ، لكني لست ُكأيِّ دبورٍ .اشربي أيّتها الجميلةُ ولا تخافي".  فشربتْ و كادَت تغصَّ بالماءِ من خوفِها.طارَت النَّحلةُ ،  و هيَ تنظرُ خلفَها منْ ذهولِها و خوفِها.ظلَّت طوالَ الطَّريق تفكِّرُ في أمرِهِ.و تذكَّرَتْ وصيَّةَ الملكةِ أنْ اِحذري بَطشَ الدَّبابيرِ ، و ابتعدي عنهمْ.</a:t>
            </a:r>
            <a:br>
              <a:rPr lang="ar-LB" dirty="0"/>
            </a:br>
            <a:endParaRPr lang="en-US" dirty="0"/>
          </a:p>
        </p:txBody>
      </p:sp>
      <p:pic>
        <p:nvPicPr>
          <p:cNvPr id="9" name="WhatsApp Audio 2024-05-06 at 8.54.35 PM">
            <a:hlinkClick r:id="" action="ppaction://media"/>
            <a:extLst>
              <a:ext uri="{FF2B5EF4-FFF2-40B4-BE49-F238E27FC236}">
                <a16:creationId xmlns:a16="http://schemas.microsoft.com/office/drawing/2014/main" id="{BAAF9FD1-2691-4220-8E3A-F1569F3421D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714374" y="6357939"/>
            <a:ext cx="495300" cy="609600"/>
          </a:xfrm>
          <a:prstGeom prst="rect">
            <a:avLst/>
          </a:prstGeom>
        </p:spPr>
      </p:pic>
      <p:pic>
        <p:nvPicPr>
          <p:cNvPr id="10" name="WhatsApp Audio 2024-05-06 at 11.23.06 PM">
            <a:hlinkClick r:id="" action="ppaction://media"/>
            <a:extLst>
              <a:ext uri="{FF2B5EF4-FFF2-40B4-BE49-F238E27FC236}">
                <a16:creationId xmlns:a16="http://schemas.microsoft.com/office/drawing/2014/main" id="{9AB09B04-5D76-42E8-A753-088404167769}"/>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534775" y="6188075"/>
            <a:ext cx="609600" cy="609600"/>
          </a:xfrm>
          <a:prstGeom prst="rect">
            <a:avLst/>
          </a:prstGeom>
        </p:spPr>
      </p:pic>
      <p:pic>
        <p:nvPicPr>
          <p:cNvPr id="11" name="WhatsApp Audio 2024-05-06 at 11.23.07 PM (1)">
            <a:hlinkClick r:id="" action="ppaction://media"/>
            <a:extLst>
              <a:ext uri="{FF2B5EF4-FFF2-40B4-BE49-F238E27FC236}">
                <a16:creationId xmlns:a16="http://schemas.microsoft.com/office/drawing/2014/main" id="{63092079-8F61-4D84-A46B-E54AAD462408}"/>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04774" y="6276975"/>
            <a:ext cx="609600" cy="609600"/>
          </a:xfrm>
          <a:prstGeom prst="rect">
            <a:avLst/>
          </a:prstGeom>
        </p:spPr>
      </p:pic>
      <p:pic>
        <p:nvPicPr>
          <p:cNvPr id="12" name="WhatsApp Audio 2024-05-06 at 11.23.06 PM (1)">
            <a:hlinkClick r:id="" action="ppaction://media"/>
            <a:extLst>
              <a:ext uri="{FF2B5EF4-FFF2-40B4-BE49-F238E27FC236}">
                <a16:creationId xmlns:a16="http://schemas.microsoft.com/office/drawing/2014/main" id="{60EE5762-B738-47E5-A76F-5F0F825D9A4E}"/>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323974" y="6372226"/>
            <a:ext cx="609600" cy="609600"/>
          </a:xfrm>
          <a:prstGeom prst="rect">
            <a:avLst/>
          </a:prstGeom>
        </p:spPr>
      </p:pic>
    </p:spTree>
    <p:extLst>
      <p:ext uri="{BB962C8B-B14F-4D97-AF65-F5344CB8AC3E}">
        <p14:creationId xmlns:p14="http://schemas.microsoft.com/office/powerpoint/2010/main" val="34579690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0985" fill="hold"/>
                                        <p:tgtEl>
                                          <p:spTgt spid="9"/>
                                        </p:tgtEl>
                                      </p:cBhvr>
                                    </p:cmd>
                                  </p:childTnLst>
                                </p:cTn>
                              </p:par>
                            </p:childTnLst>
                          </p:cTn>
                        </p:par>
                      </p:childTnLst>
                    </p:cTn>
                  </p:par>
                  <p:par>
                    <p:cTn id="25" fill="hold">
                      <p:stCondLst>
                        <p:cond delay="indefinite"/>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19620" fill="hold"/>
                                        <p:tgtEl>
                                          <p:spTgt spid="10"/>
                                        </p:tgtEl>
                                      </p:cBhvr>
                                    </p:cmd>
                                  </p:childTnLst>
                                </p:cTn>
                              </p:par>
                            </p:childTnLst>
                          </p:cTn>
                        </p:par>
                      </p:childTnLst>
                    </p:cTn>
                  </p:par>
                  <p:par>
                    <p:cTn id="29" fill="hold">
                      <p:stCondLst>
                        <p:cond delay="indefinite"/>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3111" fill="hold"/>
                                        <p:tgtEl>
                                          <p:spTgt spid="11"/>
                                        </p:tgtEl>
                                      </p:cBhvr>
                                    </p:cmd>
                                  </p:childTnLst>
                                </p:cTn>
                              </p:par>
                            </p:childTnLst>
                          </p:cTn>
                        </p:par>
                      </p:childTnLst>
                    </p:cTn>
                  </p:par>
                  <p:par>
                    <p:cTn id="33" fill="hold">
                      <p:stCondLst>
                        <p:cond delay="indefinite"/>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962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9"/>
                </p:tgtEl>
              </p:cMediaNode>
            </p:audio>
            <p:audio>
              <p:cMediaNode vol="80000">
                <p:cTn id="38" fill="hold" display="0">
                  <p:stCondLst>
                    <p:cond delay="indefinite"/>
                  </p:stCondLst>
                  <p:endCondLst>
                    <p:cond evt="onStopAudio" delay="0">
                      <p:tgtEl>
                        <p:sldTgt/>
                      </p:tgtEl>
                    </p:cond>
                  </p:endCondLst>
                </p:cTn>
                <p:tgtEl>
                  <p:spTgt spid="10"/>
                </p:tgtEl>
              </p:cMediaNode>
            </p:audio>
            <p:audio>
              <p:cMediaNode vol="80000">
                <p:cTn id="39" fill="hold" display="0">
                  <p:stCondLst>
                    <p:cond delay="indefinite"/>
                  </p:stCondLst>
                  <p:endCondLst>
                    <p:cond evt="onStopAudio" delay="0">
                      <p:tgtEl>
                        <p:sldTgt/>
                      </p:tgtEl>
                    </p:cond>
                  </p:endCondLst>
                </p:cTn>
                <p:tgtEl>
                  <p:spTgt spid="11"/>
                </p:tgtEl>
              </p:cMediaNode>
            </p:audio>
            <p:audio>
              <p:cMediaNode vol="80000">
                <p:cTn id="40" fill="hold" display="0">
                  <p:stCondLst>
                    <p:cond delay="indefinite"/>
                  </p:stCondLst>
                  <p:endCondLst>
                    <p:cond evt="onStopAudio" delay="0">
                      <p:tgtEl>
                        <p:sldTgt/>
                      </p:tgtEl>
                    </p:cond>
                  </p:endCondLst>
                </p:cTn>
                <p:tgtEl>
                  <p:spTgt spid="12"/>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1000"/>
            <a:lum/>
          </a:blip>
          <a:srcRect/>
          <a:stretch>
            <a:fillRect l="-2000" r="-2000"/>
          </a:stretch>
        </a:blip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11D00D25-0B95-4AF7-BDB4-DABF0D76E864}"/>
              </a:ext>
            </a:extLst>
          </p:cNvPr>
          <p:cNvSpPr>
            <a:spLocks noGrp="1"/>
          </p:cNvSpPr>
          <p:nvPr>
            <p:ph type="title"/>
          </p:nvPr>
        </p:nvSpPr>
        <p:spPr>
          <a:xfrm>
            <a:off x="838200" y="365125"/>
            <a:ext cx="10515600" cy="6207125"/>
          </a:xfrm>
          <a:effectLst>
            <a:glow rad="127000">
              <a:schemeClr val="accent1">
                <a:alpha val="93000"/>
              </a:schemeClr>
            </a:glow>
          </a:effectLst>
        </p:spPr>
        <p:txBody>
          <a:bodyPr>
            <a:normAutofit fontScale="90000"/>
          </a:bodyPr>
          <a:lstStyle/>
          <a:p>
            <a:pPr algn="r" rtl="1">
              <a:lnSpc>
                <a:spcPct val="150000"/>
              </a:lnSpc>
            </a:pPr>
            <a:r>
              <a:rPr lang="ar-LB" dirty="0"/>
              <a:t>"أوصلتِ النَّحلةُ الماءَ الى المملكةِ"، ثمَّ عادَت الى الجدولِ دونَ انْ ترتاحَ منْ عناءِ العملِ لتشكُرَ الدَّبورَ على احسانِهِ. "كانَ الدَّبورُ بانتظارِهَا، فاختبأَ حينَ لمَحَهَا عائِدَةً " . انبهرَتِ النَّحلَةُ عِندمَا رأَتْ الدَّبورُ يمدُّ عوداً رفيعاً لنملَةٍ كادَت أنْ تغْرقَ في الماءِ. كبُرَ في عَينِهَا أكثرَ وَ وَقفَتْ أمامَهُ حَائِرَةً كيفَ تعبِّر عنْ إعجابَهَا بِتغلُّبِه على طبيعتِهِ العُدوانيَّةِ. جلسَ قربَهَا بِكُلِّ وَقارٍ وتواضُعٍ </a:t>
            </a:r>
            <a:endParaRPr lang="en-US" dirty="0"/>
          </a:p>
        </p:txBody>
      </p:sp>
      <p:pic>
        <p:nvPicPr>
          <p:cNvPr id="3" name="WhatsApp Audio 2024-05-06 at 11.23.08 PM">
            <a:hlinkClick r:id="" action="ppaction://media"/>
            <a:extLst>
              <a:ext uri="{FF2B5EF4-FFF2-40B4-BE49-F238E27FC236}">
                <a16:creationId xmlns:a16="http://schemas.microsoft.com/office/drawing/2014/main" id="{F5555747-267E-43CE-8B96-B445997F63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7750" y="5962650"/>
            <a:ext cx="609600" cy="609600"/>
          </a:xfrm>
          <a:prstGeom prst="rect">
            <a:avLst/>
          </a:prstGeom>
        </p:spPr>
      </p:pic>
    </p:spTree>
    <p:extLst>
      <p:ext uri="{BB962C8B-B14F-4D97-AF65-F5344CB8AC3E}">
        <p14:creationId xmlns:p14="http://schemas.microsoft.com/office/powerpoint/2010/main" val="17801980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7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8">
            <a:alphaModFix amt="6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058A7-74A8-4902-9957-7D73555A58FF}"/>
              </a:ext>
            </a:extLst>
          </p:cNvPr>
          <p:cNvSpPr>
            <a:spLocks noGrp="1"/>
          </p:cNvSpPr>
          <p:nvPr>
            <p:ph type="title"/>
          </p:nvPr>
        </p:nvSpPr>
        <p:spPr>
          <a:xfrm>
            <a:off x="838200" y="365125"/>
            <a:ext cx="10515600" cy="6149975"/>
          </a:xfrm>
        </p:spPr>
        <p:txBody>
          <a:bodyPr/>
          <a:lstStyle/>
          <a:p>
            <a:pPr algn="justLow" rtl="1">
              <a:lnSpc>
                <a:spcPct val="150000"/>
              </a:lnSpc>
            </a:pPr>
            <a:r>
              <a:rPr lang="ar-LB" dirty="0"/>
              <a:t>وقالَ:" لا تسْتغرِبِي يا صديقَتِي فَلا مُسْتَحيلَ أمامَ التَّصميمِ.فقالت النحلة: إنَّهُ أمرٌ غريبٌ, أنا تائِهةٌ بينَ ما أعرِفُهُ وما أراهُ .فقالَ الدَّبورُ :"وماذا تعرفينَ عنِّي؟ "</a:t>
            </a:r>
            <a:endParaRPr lang="en-US" dirty="0"/>
          </a:p>
        </p:txBody>
      </p:sp>
      <p:pic>
        <p:nvPicPr>
          <p:cNvPr id="3" name="WhatsApp Audio 2024-05-06 at 8.54.36 PM">
            <a:hlinkClick r:id="" action="ppaction://media"/>
            <a:extLst>
              <a:ext uri="{FF2B5EF4-FFF2-40B4-BE49-F238E27FC236}">
                <a16:creationId xmlns:a16="http://schemas.microsoft.com/office/drawing/2014/main" id="{9C65F51E-0C14-48DB-A4FA-5DFBE497AE9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38125" y="6188075"/>
            <a:ext cx="609600" cy="609600"/>
          </a:xfrm>
          <a:prstGeom prst="rect">
            <a:avLst/>
          </a:prstGeom>
        </p:spPr>
      </p:pic>
      <p:pic>
        <p:nvPicPr>
          <p:cNvPr id="4" name="WhatsApp Audio 2024-05-06 at 8.54.36 PM (1)">
            <a:hlinkClick r:id="" action="ppaction://media"/>
            <a:extLst>
              <a:ext uri="{FF2B5EF4-FFF2-40B4-BE49-F238E27FC236}">
                <a16:creationId xmlns:a16="http://schemas.microsoft.com/office/drawing/2014/main" id="{EEB9FB58-C8E3-4B3A-AD59-495BC7A81099}"/>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2047876" y="6259512"/>
            <a:ext cx="723900" cy="609600"/>
          </a:xfrm>
          <a:prstGeom prst="rect">
            <a:avLst/>
          </a:prstGeom>
        </p:spPr>
      </p:pic>
      <p:pic>
        <p:nvPicPr>
          <p:cNvPr id="5" name="WhatsApp Audio 2024-05-07 at 7.30.33 AM">
            <a:hlinkClick r:id="" action="ppaction://media"/>
            <a:extLst>
              <a:ext uri="{FF2B5EF4-FFF2-40B4-BE49-F238E27FC236}">
                <a16:creationId xmlns:a16="http://schemas.microsoft.com/office/drawing/2014/main" id="{7F26CB63-1DEC-4484-A85B-C1BEA1FB07BA}"/>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1143000" y="6188075"/>
            <a:ext cx="609600" cy="609600"/>
          </a:xfrm>
          <a:prstGeom prst="rect">
            <a:avLst/>
          </a:prstGeom>
        </p:spPr>
      </p:pic>
    </p:spTree>
    <p:extLst>
      <p:ext uri="{BB962C8B-B14F-4D97-AF65-F5344CB8AC3E}">
        <p14:creationId xmlns:p14="http://schemas.microsoft.com/office/powerpoint/2010/main" val="175999062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6991" fill="hold"/>
                                        <p:tgtEl>
                                          <p:spTgt spid="3"/>
                                        </p:tgtEl>
                                      </p:cBhvr>
                                    </p:cmd>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3207" fill="hold"/>
                                        <p:tgtEl>
                                          <p:spTgt spid="4"/>
                                        </p:tgtEl>
                                      </p:cBhvr>
                                    </p:cmd>
                                  </p:childTnLst>
                                </p:cTn>
                              </p:par>
                            </p:childTnLst>
                          </p:cTn>
                        </p:par>
                      </p:childTnLst>
                    </p:cTn>
                  </p:par>
                  <p:par>
                    <p:cTn id="16" fill="hold">
                      <p:stCondLst>
                        <p:cond delay="indefinite"/>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55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3"/>
                </p:tgtEl>
              </p:cMediaNode>
            </p:audio>
            <p:audio>
              <p:cMediaNode vol="80000">
                <p:cTn id="21" fill="hold" display="0">
                  <p:stCondLst>
                    <p:cond delay="indefinite"/>
                  </p:stCondLst>
                  <p:endCondLst>
                    <p:cond evt="onStopAudio" delay="0">
                      <p:tgtEl>
                        <p:sldTgt/>
                      </p:tgtEl>
                    </p:cond>
                  </p:endCondLst>
                </p:cTn>
                <p:tgtEl>
                  <p:spTgt spid="4"/>
                </p:tgtEl>
              </p:cMediaNode>
            </p:audio>
            <p:audio>
              <p:cMediaNode vol="80000">
                <p:cTn id="22"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0">
            <a:alphaModFix amt="79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4D2DF-8441-4D72-823F-29802A10C299}"/>
              </a:ext>
            </a:extLst>
          </p:cNvPr>
          <p:cNvSpPr>
            <a:spLocks noGrp="1"/>
          </p:cNvSpPr>
          <p:nvPr>
            <p:ph type="title"/>
          </p:nvPr>
        </p:nvSpPr>
        <p:spPr>
          <a:xfrm>
            <a:off x="838200" y="365125"/>
            <a:ext cx="10515600" cy="6340475"/>
          </a:xfrm>
        </p:spPr>
        <p:txBody>
          <a:bodyPr/>
          <a:lstStyle/>
          <a:p>
            <a:pPr algn="r" rtl="1">
              <a:lnSpc>
                <a:spcPct val="150000"/>
              </a:lnSpc>
            </a:pPr>
            <a:r>
              <a:rPr lang="ar-LB" dirty="0"/>
              <a:t>-أعرفُ أنَّكمْ مَعْشَرَ الدَّبابيرِ عُدوانيُّونَ بِطبعِكُمْ.</a:t>
            </a:r>
            <a:br>
              <a:rPr lang="ar-LB" dirty="0"/>
            </a:br>
            <a:r>
              <a:rPr lang="ar-LB" dirty="0"/>
              <a:t>- نعم نعم، وأنا كنْتُ كذلِكَ أعترِفُ بقسوَتِي لكنَّ الله هدانِي وبفضلٍ مِنهُ تغيَّرتُ.</a:t>
            </a:r>
            <a:br>
              <a:rPr lang="ar-LB" dirty="0"/>
            </a:br>
            <a:r>
              <a:rPr lang="ar-LB" dirty="0"/>
              <a:t>- كمْ انتَ رائِعٌ!</a:t>
            </a:r>
            <a:br>
              <a:rPr lang="ar-LB" dirty="0"/>
            </a:br>
            <a:r>
              <a:rPr lang="ar-LB" dirty="0"/>
              <a:t>- معذرةً انا لا أحبُّ الثَّناءَ والمديحَ.</a:t>
            </a:r>
            <a:br>
              <a:rPr lang="ar-LB" dirty="0"/>
            </a:br>
            <a:endParaRPr lang="en-US" dirty="0"/>
          </a:p>
        </p:txBody>
      </p:sp>
      <p:pic>
        <p:nvPicPr>
          <p:cNvPr id="3" name="WhatsApp Audio 2024-05-06 at 8.54.36 PM (2)">
            <a:hlinkClick r:id="" action="ppaction://media"/>
            <a:extLst>
              <a:ext uri="{FF2B5EF4-FFF2-40B4-BE49-F238E27FC236}">
                <a16:creationId xmlns:a16="http://schemas.microsoft.com/office/drawing/2014/main" id="{41DB4915-0A7C-4C63-BD8A-B0C933D9228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38200" y="6248400"/>
            <a:ext cx="609600" cy="609600"/>
          </a:xfrm>
          <a:prstGeom prst="rect">
            <a:avLst/>
          </a:prstGeom>
        </p:spPr>
      </p:pic>
      <p:pic>
        <p:nvPicPr>
          <p:cNvPr id="4" name="WhatsApp Audio 2024-05-07 at 7.31.52 AM">
            <a:hlinkClick r:id="" action="ppaction://media"/>
            <a:extLst>
              <a:ext uri="{FF2B5EF4-FFF2-40B4-BE49-F238E27FC236}">
                <a16:creationId xmlns:a16="http://schemas.microsoft.com/office/drawing/2014/main" id="{EF43DB3B-B364-4B39-A3A6-FF5EAEFFE8D5}"/>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66675" y="6248400"/>
            <a:ext cx="609600" cy="609600"/>
          </a:xfrm>
          <a:prstGeom prst="rect">
            <a:avLst/>
          </a:prstGeom>
        </p:spPr>
      </p:pic>
      <p:pic>
        <p:nvPicPr>
          <p:cNvPr id="5" name="WhatsApp Audio 2024-05-07 at 7.32.35 AM">
            <a:hlinkClick r:id="" action="ppaction://media"/>
            <a:extLst>
              <a:ext uri="{FF2B5EF4-FFF2-40B4-BE49-F238E27FC236}">
                <a16:creationId xmlns:a16="http://schemas.microsoft.com/office/drawing/2014/main" id="{7F83203D-7F06-4614-BA50-2056F6E03994}"/>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609725" y="6248400"/>
            <a:ext cx="609600" cy="609600"/>
          </a:xfrm>
          <a:prstGeom prst="rect">
            <a:avLst/>
          </a:prstGeom>
        </p:spPr>
      </p:pic>
      <p:pic>
        <p:nvPicPr>
          <p:cNvPr id="6" name="WhatsApp Audio 2024-05-06 at 8.54.37 PM">
            <a:hlinkClick r:id="" action="ppaction://media"/>
            <a:extLst>
              <a:ext uri="{FF2B5EF4-FFF2-40B4-BE49-F238E27FC236}">
                <a16:creationId xmlns:a16="http://schemas.microsoft.com/office/drawing/2014/main" id="{87DFCABC-693F-4B63-B0AB-9BB5B936E486}"/>
              </a:ext>
            </a:extLst>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2476500" y="6276975"/>
            <a:ext cx="609600" cy="609600"/>
          </a:xfrm>
          <a:prstGeom prst="rect">
            <a:avLst/>
          </a:prstGeom>
        </p:spPr>
      </p:pic>
    </p:spTree>
    <p:extLst>
      <p:ext uri="{BB962C8B-B14F-4D97-AF65-F5344CB8AC3E}">
        <p14:creationId xmlns:p14="http://schemas.microsoft.com/office/powerpoint/2010/main" val="37301061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9778" fill="hold"/>
                                        <p:tgtEl>
                                          <p:spTgt spid="3"/>
                                        </p:tgtEl>
                                      </p:cBhvr>
                                    </p:cmd>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5038" fill="hold"/>
                                        <p:tgtEl>
                                          <p:spTgt spid="4"/>
                                        </p:tgtEl>
                                      </p:cBhvr>
                                    </p:cmd>
                                  </p:childTnLst>
                                </p:cTn>
                              </p:par>
                            </p:childTnLst>
                          </p:cTn>
                        </p:par>
                      </p:childTnLst>
                    </p:cTn>
                  </p:par>
                  <p:par>
                    <p:cTn id="18" fill="hold">
                      <p:stCondLst>
                        <p:cond delay="indefinite"/>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3181" fill="hold"/>
                                        <p:tgtEl>
                                          <p:spTgt spid="5"/>
                                        </p:tgtEl>
                                      </p:cBhvr>
                                    </p:cmd>
                                  </p:childTnLst>
                                </p:cTn>
                              </p:par>
                            </p:childTnLst>
                          </p:cTn>
                        </p:par>
                      </p:childTnLst>
                    </p:cTn>
                  </p:par>
                  <p:par>
                    <p:cTn id="22" fill="hold">
                      <p:stCondLst>
                        <p:cond delay="indefinite"/>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48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6" fill="hold" display="0">
                  <p:stCondLst>
                    <p:cond delay="indefinite"/>
                  </p:stCondLst>
                  <p:endCondLst>
                    <p:cond evt="onStopAudio" delay="0">
                      <p:tgtEl>
                        <p:sldTgt/>
                      </p:tgtEl>
                    </p:cond>
                  </p:endCondLst>
                </p:cTn>
                <p:tgtEl>
                  <p:spTgt spid="3"/>
                </p:tgtEl>
              </p:cMediaNode>
            </p:audio>
            <p:audio>
              <p:cMediaNode vol="80000">
                <p:cTn id="27" fill="hold" display="0">
                  <p:stCondLst>
                    <p:cond delay="indefinite"/>
                  </p:stCondLst>
                  <p:endCondLst>
                    <p:cond evt="onStopAudio" delay="0">
                      <p:tgtEl>
                        <p:sldTgt/>
                      </p:tgtEl>
                    </p:cond>
                  </p:endCondLst>
                </p:cTn>
                <p:tgtEl>
                  <p:spTgt spid="4"/>
                </p:tgtEl>
              </p:cMediaNode>
            </p:audio>
            <p:audio>
              <p:cMediaNode vol="80000">
                <p:cTn id="28" fill="hold" display="0">
                  <p:stCondLst>
                    <p:cond delay="indefinite"/>
                  </p:stCondLst>
                  <p:endCondLst>
                    <p:cond evt="onStopAudio" delay="0">
                      <p:tgtEl>
                        <p:sldTgt/>
                      </p:tgtEl>
                    </p:cond>
                  </p:endCondLst>
                </p:cTn>
                <p:tgtEl>
                  <p:spTgt spid="5"/>
                </p:tgtEl>
              </p:cMediaNode>
            </p:audio>
            <p:audio>
              <p:cMediaNode vol="80000">
                <p:cTn id="29"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4">
            <a:alphaModFix amt="81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0073F-D6F5-454A-A8A0-6C8FFDC3165D}"/>
              </a:ext>
            </a:extLst>
          </p:cNvPr>
          <p:cNvSpPr>
            <a:spLocks noGrp="1"/>
          </p:cNvSpPr>
          <p:nvPr>
            <p:ph type="title"/>
          </p:nvPr>
        </p:nvSpPr>
        <p:spPr>
          <a:xfrm>
            <a:off x="609600" y="1"/>
            <a:ext cx="11163300" cy="6858000"/>
          </a:xfrm>
        </p:spPr>
        <p:txBody>
          <a:bodyPr>
            <a:normAutofit fontScale="90000"/>
          </a:bodyPr>
          <a:lstStyle/>
          <a:p>
            <a:pPr algn="r" rtl="1">
              <a:lnSpc>
                <a:spcPct val="150000"/>
              </a:lnSpc>
            </a:pPr>
            <a:r>
              <a:rPr lang="ar-LB" dirty="0"/>
              <a:t>- إنتظرْ قليلاً إلى أينَ ستذهبٌ؟؟ </a:t>
            </a:r>
            <a:br>
              <a:rPr lang="ar-LB" dirty="0"/>
            </a:br>
            <a:r>
              <a:rPr lang="ar-LB" dirty="0"/>
              <a:t>-سأبحثُ عن محتاجينَ. </a:t>
            </a:r>
            <a:br>
              <a:rPr lang="ar-LB" dirty="0"/>
            </a:br>
            <a:r>
              <a:rPr lang="ar-LB" dirty="0"/>
              <a:t>-ارجوكَ لا تَذهبْ أخبرنِي كيفَ أصبحتَ هكذا؟</a:t>
            </a:r>
            <a:br>
              <a:rPr lang="ar-LB" dirty="0"/>
            </a:br>
            <a:r>
              <a:rPr lang="ar-LB" dirty="0"/>
              <a:t>- لقدْ رفضتُ قيودَ مملكتِي وحرَّرْتُ أصدقائِي.</a:t>
            </a:r>
            <a:br>
              <a:rPr lang="ar-LB" dirty="0"/>
            </a:br>
            <a:r>
              <a:rPr lang="ar-LB" dirty="0"/>
              <a:t>- كيف؟ </a:t>
            </a:r>
            <a:br>
              <a:rPr lang="ar-LB" dirty="0"/>
            </a:br>
            <a:r>
              <a:rPr lang="ar-LB" dirty="0"/>
              <a:t>-وجدتُ أنَّنا نَعيشُ لنُقتَل ونأكُلَ وماذا فَعلتَ؟ انقلبتُ على الملكِ وأطلقتُ أصدقائِي لِيَنْتَشرُوا فِي الطَّبيعَةِ.</a:t>
            </a:r>
            <a:endParaRPr lang="en-US" dirty="0"/>
          </a:p>
        </p:txBody>
      </p:sp>
      <p:pic>
        <p:nvPicPr>
          <p:cNvPr id="3" name="WhatsApp Audio 2024-05-07 at 7.35.28 AM">
            <a:hlinkClick r:id="" action="ppaction://media"/>
            <a:extLst>
              <a:ext uri="{FF2B5EF4-FFF2-40B4-BE49-F238E27FC236}">
                <a16:creationId xmlns:a16="http://schemas.microsoft.com/office/drawing/2014/main" id="{AC1B96A5-E3C0-4D2F-BF30-30F1D322B787}"/>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304800" y="6248400"/>
            <a:ext cx="609600" cy="609600"/>
          </a:xfrm>
          <a:prstGeom prst="rect">
            <a:avLst/>
          </a:prstGeom>
        </p:spPr>
      </p:pic>
      <p:pic>
        <p:nvPicPr>
          <p:cNvPr id="4" name="WhatsApp Audio 2024-05-06 at 8.54.37 PM (1)">
            <a:hlinkClick r:id="" action="ppaction://media"/>
            <a:extLst>
              <a:ext uri="{FF2B5EF4-FFF2-40B4-BE49-F238E27FC236}">
                <a16:creationId xmlns:a16="http://schemas.microsoft.com/office/drawing/2014/main" id="{50C176C0-8756-4662-8E9B-2D7B71E49338}"/>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1090612" y="6248400"/>
            <a:ext cx="609600" cy="609600"/>
          </a:xfrm>
          <a:prstGeom prst="rect">
            <a:avLst/>
          </a:prstGeom>
        </p:spPr>
      </p:pic>
      <p:pic>
        <p:nvPicPr>
          <p:cNvPr id="5" name="WhatsApp Audio 2024-05-07 at 7.34.26 AM">
            <a:hlinkClick r:id="" action="ppaction://media"/>
            <a:extLst>
              <a:ext uri="{FF2B5EF4-FFF2-40B4-BE49-F238E27FC236}">
                <a16:creationId xmlns:a16="http://schemas.microsoft.com/office/drawing/2014/main" id="{74CAEF76-F896-4F89-8DAA-AD72084CA363}"/>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1876424" y="6276974"/>
            <a:ext cx="609600" cy="609600"/>
          </a:xfrm>
          <a:prstGeom prst="rect">
            <a:avLst/>
          </a:prstGeom>
        </p:spPr>
      </p:pic>
      <p:pic>
        <p:nvPicPr>
          <p:cNvPr id="6" name="WhatsApp Audio 2024-05-06 at 8.54.37 PM (2)">
            <a:hlinkClick r:id="" action="ppaction://media"/>
            <a:extLst>
              <a:ext uri="{FF2B5EF4-FFF2-40B4-BE49-F238E27FC236}">
                <a16:creationId xmlns:a16="http://schemas.microsoft.com/office/drawing/2014/main" id="{CD30A198-4F57-40F4-9686-641D7DEA8CD7}"/>
              </a:ext>
            </a:extLst>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2662236" y="6276974"/>
            <a:ext cx="609600" cy="609600"/>
          </a:xfrm>
          <a:prstGeom prst="rect">
            <a:avLst/>
          </a:prstGeom>
        </p:spPr>
      </p:pic>
      <p:pic>
        <p:nvPicPr>
          <p:cNvPr id="7" name="WhatsApp Audio 2024-05-07 at 7.34.26 AM (1)">
            <a:hlinkClick r:id="" action="ppaction://media"/>
            <a:extLst>
              <a:ext uri="{FF2B5EF4-FFF2-40B4-BE49-F238E27FC236}">
                <a16:creationId xmlns:a16="http://schemas.microsoft.com/office/drawing/2014/main" id="{C70AE074-F045-43BF-8C59-34943A4CBB07}"/>
              </a:ext>
            </a:extLst>
          </p:cNvPr>
          <p:cNvPicPr>
            <a:picLocks noChangeAspect="1"/>
          </p:cNvPicPr>
          <p:nvPr>
            <a:audioFile r:link="rId10"/>
            <p:extLst>
              <p:ext uri="{DAA4B4D4-6D71-4841-9C94-3DE7FCFB9230}">
                <p14:media xmlns:p14="http://schemas.microsoft.com/office/powerpoint/2010/main" r:embed="rId9"/>
              </p:ext>
            </p:extLst>
          </p:nvPr>
        </p:nvPicPr>
        <p:blipFill>
          <a:blip r:embed="rId15"/>
          <a:stretch>
            <a:fillRect/>
          </a:stretch>
        </p:blipFill>
        <p:spPr>
          <a:xfrm>
            <a:off x="3576636" y="6248399"/>
            <a:ext cx="609600" cy="609600"/>
          </a:xfrm>
          <a:prstGeom prst="rect">
            <a:avLst/>
          </a:prstGeom>
        </p:spPr>
      </p:pic>
      <p:pic>
        <p:nvPicPr>
          <p:cNvPr id="8" name="WhatsApp Audio 2024-05-06 at 8.54.38 PM">
            <a:hlinkClick r:id="" action="ppaction://media"/>
            <a:extLst>
              <a:ext uri="{FF2B5EF4-FFF2-40B4-BE49-F238E27FC236}">
                <a16:creationId xmlns:a16="http://schemas.microsoft.com/office/drawing/2014/main" id="{E1E20F80-87AD-4C63-B2CE-CA374B582095}"/>
              </a:ext>
            </a:extLst>
          </p:cNvPr>
          <p:cNvPicPr>
            <a:picLocks noChangeAspect="1"/>
          </p:cNvPicPr>
          <p:nvPr>
            <a:audioFile r:link="rId12"/>
            <p:extLst>
              <p:ext uri="{DAA4B4D4-6D71-4841-9C94-3DE7FCFB9230}">
                <p14:media xmlns:p14="http://schemas.microsoft.com/office/powerpoint/2010/main" r:embed="rId11"/>
              </p:ext>
            </p:extLst>
          </p:nvPr>
        </p:nvPicPr>
        <p:blipFill>
          <a:blip r:embed="rId15"/>
          <a:stretch>
            <a:fillRect/>
          </a:stretch>
        </p:blipFill>
        <p:spPr>
          <a:xfrm>
            <a:off x="4250532" y="6248399"/>
            <a:ext cx="609600" cy="609600"/>
          </a:xfrm>
          <a:prstGeom prst="rect">
            <a:avLst/>
          </a:prstGeom>
        </p:spPr>
      </p:pic>
    </p:spTree>
    <p:extLst>
      <p:ext uri="{BB962C8B-B14F-4D97-AF65-F5344CB8AC3E}">
        <p14:creationId xmlns:p14="http://schemas.microsoft.com/office/powerpoint/2010/main" val="1620908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250" fill="hold"/>
                                        <p:tgtEl>
                                          <p:spTgt spid="3"/>
                                        </p:tgtEl>
                                      </p:cBhvr>
                                    </p:cmd>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4995" fill="hold"/>
                                        <p:tgtEl>
                                          <p:spTgt spid="4"/>
                                        </p:tgtEl>
                                      </p:cBhvr>
                                    </p:cmd>
                                  </p:childTnLst>
                                </p:cTn>
                              </p:par>
                            </p:childTnLst>
                          </p:cTn>
                        </p:par>
                      </p:childTnLst>
                    </p:cTn>
                  </p:par>
                  <p:par>
                    <p:cTn id="16" fill="hold">
                      <p:stCondLst>
                        <p:cond delay="indefinite"/>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4434" fill="hold"/>
                                        <p:tgtEl>
                                          <p:spTgt spid="5"/>
                                        </p:tgtEl>
                                      </p:cBhvr>
                                    </p:cmd>
                                  </p:childTnLst>
                                </p:cTn>
                              </p:par>
                            </p:childTnLst>
                          </p:cTn>
                        </p:par>
                      </p:childTnLst>
                    </p:cTn>
                  </p:par>
                  <p:par>
                    <p:cTn id="20" fill="hold">
                      <p:stCondLst>
                        <p:cond delay="indefinite"/>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7154" fill="hold"/>
                                        <p:tgtEl>
                                          <p:spTgt spid="6"/>
                                        </p:tgtEl>
                                      </p:cBhvr>
                                    </p:cmd>
                                  </p:childTnLst>
                                </p:cTn>
                              </p:par>
                            </p:childTnLst>
                          </p:cTn>
                        </p:par>
                      </p:childTnLst>
                    </p:cTn>
                  </p:par>
                  <p:par>
                    <p:cTn id="24" fill="hold">
                      <p:stCondLst>
                        <p:cond delay="indefinite"/>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1369" fill="hold"/>
                                        <p:tgtEl>
                                          <p:spTgt spid="7"/>
                                        </p:tgtEl>
                                      </p:cBhvr>
                                    </p:cmd>
                                  </p:childTnLst>
                                </p:cTn>
                              </p:par>
                            </p:childTnLst>
                          </p:cTn>
                        </p:par>
                      </p:childTnLst>
                    </p:cTn>
                  </p:par>
                  <p:par>
                    <p:cTn id="28" fill="hold">
                      <p:stCondLst>
                        <p:cond delay="indefinite"/>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901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2" fill="hold" display="0">
                  <p:stCondLst>
                    <p:cond delay="indefinite"/>
                  </p:stCondLst>
                  <p:endCondLst>
                    <p:cond evt="onStopAudio" delay="0">
                      <p:tgtEl>
                        <p:sldTgt/>
                      </p:tgtEl>
                    </p:cond>
                  </p:endCondLst>
                </p:cTn>
                <p:tgtEl>
                  <p:spTgt spid="3"/>
                </p:tgtEl>
              </p:cMediaNode>
            </p:audio>
            <p:audio>
              <p:cMediaNode vol="80000">
                <p:cTn id="33" fill="hold" display="0">
                  <p:stCondLst>
                    <p:cond delay="indefinite"/>
                  </p:stCondLst>
                  <p:endCondLst>
                    <p:cond evt="onStopAudio" delay="0">
                      <p:tgtEl>
                        <p:sldTgt/>
                      </p:tgtEl>
                    </p:cond>
                  </p:endCondLst>
                </p:cTn>
                <p:tgtEl>
                  <p:spTgt spid="4"/>
                </p:tgtEl>
              </p:cMediaNode>
            </p:audio>
            <p:audio>
              <p:cMediaNode vol="80000">
                <p:cTn id="34" fill="hold" display="0">
                  <p:stCondLst>
                    <p:cond delay="indefinite"/>
                  </p:stCondLst>
                  <p:endCondLst>
                    <p:cond evt="onStopAudio" delay="0">
                      <p:tgtEl>
                        <p:sldTgt/>
                      </p:tgtEl>
                    </p:cond>
                  </p:endCondLst>
                </p:cTn>
                <p:tgtEl>
                  <p:spTgt spid="5"/>
                </p:tgtEl>
              </p:cMediaNode>
            </p:audio>
            <p:audio>
              <p:cMediaNode vol="80000">
                <p:cTn id="35" fill="hold" display="0">
                  <p:stCondLst>
                    <p:cond delay="indefinite"/>
                  </p:stCondLst>
                  <p:endCondLst>
                    <p:cond evt="onStopAudio" delay="0">
                      <p:tgtEl>
                        <p:sldTgt/>
                      </p:tgtEl>
                    </p:cond>
                  </p:endCondLst>
                </p:cTn>
                <p:tgtEl>
                  <p:spTgt spid="6"/>
                </p:tgtEl>
              </p:cMediaNode>
            </p:audio>
            <p:audio>
              <p:cMediaNode vol="80000">
                <p:cTn id="36" fill="hold" display="0">
                  <p:stCondLst>
                    <p:cond delay="indefinite"/>
                  </p:stCondLst>
                  <p:endCondLst>
                    <p:cond evt="onStopAudio" delay="0">
                      <p:tgtEl>
                        <p:sldTgt/>
                      </p:tgtEl>
                    </p:cond>
                  </p:endCondLst>
                </p:cTn>
                <p:tgtEl>
                  <p:spTgt spid="7"/>
                </p:tgtEl>
              </p:cMediaNode>
            </p:audio>
            <p:audio>
              <p:cMediaNode vol="80000">
                <p:cTn id="37" fill="hold" display="0">
                  <p:stCondLst>
                    <p:cond delay="indefinite"/>
                  </p:stCondLst>
                  <p:endCondLst>
                    <p:cond evt="onStopAudio" delay="0">
                      <p:tgtEl>
                        <p:sldTgt/>
                      </p:tgtEl>
                    </p:cond>
                  </p:endCondLst>
                </p:cTn>
                <p:tgtEl>
                  <p:spTgt spid="8"/>
                </p:tgtEl>
              </p:cMediaNode>
            </p:audi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9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86577-B514-4BC7-8D86-A745CFDB559D}"/>
              </a:ext>
            </a:extLst>
          </p:cNvPr>
          <p:cNvSpPr>
            <a:spLocks noGrp="1"/>
          </p:cNvSpPr>
          <p:nvPr>
            <p:ph type="title"/>
          </p:nvPr>
        </p:nvSpPr>
        <p:spPr>
          <a:xfrm>
            <a:off x="838200" y="365125"/>
            <a:ext cx="10515600" cy="6492875"/>
          </a:xfrm>
        </p:spPr>
        <p:txBody>
          <a:bodyPr>
            <a:normAutofit fontScale="90000"/>
          </a:bodyPr>
          <a:lstStyle/>
          <a:p>
            <a:pPr algn="justLow" rtl="1">
              <a:lnSpc>
                <a:spcPct val="150000"/>
              </a:lnSpc>
            </a:pPr>
            <a:r>
              <a:rPr lang="ar-LB" dirty="0"/>
              <a:t>استساغَتِ النَّحلةُ كلامَ الدبورِ وطلبت منه المساعدةَ لِتغيرَ عاداتِ القفيرِ، ادّعى انه لا يريدُ التدخلَ بشؤونِ غيره و اذا دعتِ الحاجةُ تدخّل فوراً للانقاذ. طارا معاً واتفقا على خطةٍ تطيح بالملكة. قتلوا الملكةَ واستولوا على القفير واعطوا الدبورَ زيَّ الملكة. فدخل عليهم على انه الملكةُ الجديدةُ والتي اتت من ارضٍ بعيدةٍ. ولما استتبّ الامرُ للملكةِ الغريبةِ قتلت النحلةَ وشيئاً فشيئاً راحت تستولي على القفيرِ وخيراتهِ.</a:t>
            </a:r>
            <a:endParaRPr lang="en-US" dirty="0"/>
          </a:p>
        </p:txBody>
      </p:sp>
      <p:pic>
        <p:nvPicPr>
          <p:cNvPr id="3" name="WhatsApp Audio 2024-05-06 at 11.23.11 PM">
            <a:hlinkClick r:id="" action="ppaction://media"/>
            <a:extLst>
              <a:ext uri="{FF2B5EF4-FFF2-40B4-BE49-F238E27FC236}">
                <a16:creationId xmlns:a16="http://schemas.microsoft.com/office/drawing/2014/main" id="{06D3D733-D516-4B6F-ADA9-5458D69477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7175" y="6248400"/>
            <a:ext cx="576262" cy="609600"/>
          </a:xfrm>
          <a:prstGeom prst="rect">
            <a:avLst/>
          </a:prstGeom>
        </p:spPr>
      </p:pic>
    </p:spTree>
    <p:extLst>
      <p:ext uri="{BB962C8B-B14F-4D97-AF65-F5344CB8AC3E}">
        <p14:creationId xmlns:p14="http://schemas.microsoft.com/office/powerpoint/2010/main" val="38004624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76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7E7F-7385-4961-B480-F860318CFD29}"/>
              </a:ext>
            </a:extLst>
          </p:cNvPr>
          <p:cNvSpPr>
            <a:spLocks noGrp="1"/>
          </p:cNvSpPr>
          <p:nvPr>
            <p:ph type="title"/>
          </p:nvPr>
        </p:nvSpPr>
        <p:spPr>
          <a:xfrm>
            <a:off x="838200" y="292553"/>
            <a:ext cx="10515600" cy="6565447"/>
          </a:xfrm>
        </p:spPr>
        <p:txBody>
          <a:bodyPr>
            <a:normAutofit/>
          </a:bodyPr>
          <a:lstStyle/>
          <a:p>
            <a:pPr algn="ctr" rtl="1"/>
            <a:br>
              <a:rPr lang="ar-LB" sz="3200" dirty="0"/>
            </a:br>
            <a:r>
              <a:rPr lang="ar-LB" sz="3200" dirty="0"/>
              <a:t>نتمنى ان تكون قصتنا قد علمتكم درسا جديدا في الحياة .</a:t>
            </a:r>
            <a:br>
              <a:rPr lang="ar-LB" sz="3200" dirty="0"/>
            </a:br>
            <a:br>
              <a:rPr lang="ar-LB" sz="3200" dirty="0"/>
            </a:br>
            <a:r>
              <a:rPr lang="ar-LB" sz="3200" dirty="0"/>
              <a:t>شكرا لاستماعكم </a:t>
            </a:r>
            <a:br>
              <a:rPr lang="ar-LB" sz="3200" dirty="0"/>
            </a:br>
            <a:br>
              <a:rPr lang="ar-LB" sz="3200" dirty="0"/>
            </a:br>
            <a:br>
              <a:rPr lang="ar-LB" sz="3200" dirty="0"/>
            </a:br>
            <a:br>
              <a:rPr lang="ar-LB" sz="3200" dirty="0"/>
            </a:br>
            <a:br>
              <a:rPr lang="ar-LB" sz="3200" dirty="0"/>
            </a:br>
            <a:br>
              <a:rPr lang="ar-LB" sz="3200" dirty="0"/>
            </a:br>
            <a:br>
              <a:rPr lang="ar-LB" sz="3200" dirty="0"/>
            </a:br>
            <a:r>
              <a:rPr lang="ar-LB" sz="3200" dirty="0"/>
              <a:t>المعلمة : آمنة جمّول</a:t>
            </a:r>
            <a:br>
              <a:rPr lang="ar-LB" sz="3200" dirty="0"/>
            </a:br>
            <a:r>
              <a:rPr lang="ar-LB" sz="3200" dirty="0"/>
              <a:t>منسقة اللغة العربية : نسرين مقلد </a:t>
            </a:r>
            <a:endParaRPr lang="en-US" sz="3200" dirty="0"/>
          </a:p>
        </p:txBody>
      </p:sp>
    </p:spTree>
    <p:extLst>
      <p:ext uri="{BB962C8B-B14F-4D97-AF65-F5344CB8AC3E}">
        <p14:creationId xmlns:p14="http://schemas.microsoft.com/office/powerpoint/2010/main" val="76892815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743</TotalTime>
  <Words>470</Words>
  <Application>Microsoft Office PowerPoint</Application>
  <PresentationFormat>Widescreen</PresentationFormat>
  <Paragraphs>10</Paragraphs>
  <Slides>9</Slides>
  <Notes>1</Notes>
  <HiddenSlides>0</HiddenSlides>
  <MMClips>21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Arabic Typesetting</vt:lpstr>
      <vt:lpstr>Arial</vt:lpstr>
      <vt:lpstr>Calibri</vt:lpstr>
      <vt:lpstr>Calibri Light</vt:lpstr>
      <vt:lpstr>Office Theme</vt:lpstr>
      <vt:lpstr>النَّحلة والدَّبور اعداد : فاطمة خير الدين ياسمينة ظنيط شاركت بصوت النحلة: نور جمعة  الصف :السادس (أ) </vt:lpstr>
      <vt:lpstr>قبل أن تلملمَ الشمسُ آخرَ قطعِ اللّيلِ عن جبينِ السّماءِ,كان الحقلُ مليئًا بدبيبِ النّملِ و طنينِ النّحلِ, و الفراشاتُ تداعبُ شفاهَ الأزاهيرِ على ايقاعِ ترانيمِ العصافيرِ.إنّهُ الربيعُ! عندَ الظهيرةِ, اقتربَتْ نحلةٌ من جدولِ الماءِ تريدُ ان ترويَ عطَشَها, و تحملُ ما تقدرُ عليهِ من الماءِ الى مملكتها,فصادَفَتْ دبوراً يشربُ من الموردِ,ارتعبَتْ منه ,و ارادتِ الفرارَ , لكنّه ابتسمَ لها </vt:lpstr>
      <vt:lpstr>و قالَ :"لا ألومكِ اِن خفتِ منّي، فالدبابيرُ مؤذيةٌ، لكني لست ُكأيِّ دبورٍ .اشربي أيّتها الجميلةُ ولا تخافي".  فشربتْ و كادَت تغصَّ بالماءِ من خوفِها.طارَت النَّحلةُ ،  و هيَ تنظرُ خلفَها منْ ذهولِها و خوفِها.ظلَّت طوالَ الطَّريق تفكِّرُ في أمرِهِ.و تذكَّرَتْ وصيَّةَ الملكةِ أنْ اِحذري بَطشَ الدَّبابيرِ ، و ابتعدي عنهمْ. </vt:lpstr>
      <vt:lpstr>"أوصلتِ النَّحلةُ الماءَ الى المملكةِ"، ثمَّ عادَت الى الجدولِ دونَ انْ ترتاحَ منْ عناءِ العملِ لتشكُرَ الدَّبورَ على احسانِهِ. "كانَ الدَّبورُ بانتظارِهَا، فاختبأَ حينَ لمَحَهَا عائِدَةً " . انبهرَتِ النَّحلَةُ عِندمَا رأَتْ الدَّبورُ يمدُّ عوداً رفيعاً لنملَةٍ كادَت أنْ تغْرقَ في الماءِ. كبُرَ في عَينِهَا أكثرَ وَ وَقفَتْ أمامَهُ حَائِرَةً كيفَ تعبِّر عنْ إعجابَهَا بِتغلُّبِه على طبيعتِهِ العُدوانيَّةِ. جلسَ قربَهَا بِكُلِّ وَقارٍ وتواضُعٍ </vt:lpstr>
      <vt:lpstr>وقالَ:" لا تسْتغرِبِي يا صديقَتِي فَلا مُسْتَحيلَ أمامَ التَّصميمِ.فقالت النحلة: إنَّهُ أمرٌ غريبٌ, أنا تائِهةٌ بينَ ما أعرِفُهُ وما أراهُ .فقالَ الدَّبورُ :"وماذا تعرفينَ عنِّي؟ "</vt:lpstr>
      <vt:lpstr>-أعرفُ أنَّكمْ مَعْشَرَ الدَّبابيرِ عُدوانيُّونَ بِطبعِكُمْ. - نعم نعم، وأنا كنْتُ كذلِكَ أعترِفُ بقسوَتِي لكنَّ الله هدانِي وبفضلٍ مِنهُ تغيَّرتُ. - كمْ انتَ رائِعٌ! - معذرةً انا لا أحبُّ الثَّناءَ والمديحَ. </vt:lpstr>
      <vt:lpstr>- إنتظرْ قليلاً إلى أينَ ستذهبٌ؟؟  -سأبحثُ عن محتاجينَ.  -ارجوكَ لا تَذهبْ أخبرنِي كيفَ أصبحتَ هكذا؟ - لقدْ رفضتُ قيودَ مملكتِي وحرَّرْتُ أصدقائِي. - كيف؟  -وجدتُ أنَّنا نَعيشُ لنُقتَل ونأكُلَ وماذا فَعلتَ؟ انقلبتُ على الملكِ وأطلقتُ أصدقائِي لِيَنْتَشرُوا فِي الطَّبيعَةِ.</vt:lpstr>
      <vt:lpstr>استساغَتِ النَّحلةُ كلامَ الدبورِ وطلبت منه المساعدةَ لِتغيرَ عاداتِ القفيرِ، ادّعى انه لا يريدُ التدخلَ بشؤونِ غيره و اذا دعتِ الحاجةُ تدخّل فوراً للانقاذ. طارا معاً واتفقا على خطةٍ تطيح بالملكة. قتلوا الملكةَ واستولوا على القفير واعطوا الدبورَ زيَّ الملكة. فدخل عليهم على انه الملكةُ الجديدةُ والتي اتت من ارضٍ بعيدةٍ. ولما استتبّ الامرُ للملكةِ الغريبةِ قتلت النحلةَ وشيئاً فشيئاً راحت تستولي على القفيرِ وخيراتهِ.</vt:lpstr>
      <vt:lpstr> نتمنى ان تكون قصتنا قد علمتكم درسا جديدا في الحياة .  شكرا لاستماعكم        المعلمة : آمنة جمّول منسقة اللغة العربية : نسرين مقلد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النحلة و الدبور    قبل أن تلملمَ الشمسُ آخرَ قطعِ اللّيلِ عن جبينِ السّماءِ,كان الحقلُ مليئًا بدبيبِ النّملِ و طنينِ النّحلِ, و الفراشاتُ تداعبُ شفاهَ الأزاهيرِ على ايقاعِ ترانيمِ العصافيرِ.إنّهُ الربيعُ!      عندَ الظهيرةِ, اقتربَتْ نحلةٌ من جدولِ الماءِ تريدُ ان ترويَ عطَشَها, و تحملُ ما تقدرُ عليهِ من الماءِ الى مملكتها,فصادَفَتْ دبوراً يشربُ من الموردِ,ارتعبَتْ منه ,و ارادتِ الفرارَ , لكنّه ابتسمَ لها ,و قالَ :"لا ألومكِ اِن خفتِ منّي، فالدبابيرُ مؤذيةٌ، لكني لست ُكأيِّ دبورٍ .اشربي أيّتها الجميلةُ ولا تخافي".فشربتْ و كادَت تغصَّ بالماءِ من خوفِها.طارَت النَّحلةُ,و هيَ تنظرُ خلفَها منْ ذهولِها و خوفِها.ظلَّت طوالَ الطَّريقِ تفكِّرُ في أمرِهِ.و تذكَّرَتْ وصيَّةَ الملكةِ أنْ اِحذري بَطشَ الدَّبابيرِ ، و ابتعدي عنهمْ.</dc:title>
  <dc:creator>AcerPc</dc:creator>
  <cp:lastModifiedBy>AcerPc</cp:lastModifiedBy>
  <cp:revision>52</cp:revision>
  <dcterms:created xsi:type="dcterms:W3CDTF">2024-05-06T15:47:23Z</dcterms:created>
  <dcterms:modified xsi:type="dcterms:W3CDTF">2024-05-07T05:02:51Z</dcterms:modified>
</cp:coreProperties>
</file>